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9" r:id="rId1"/>
  </p:sldMasterIdLst>
  <p:notesMasterIdLst>
    <p:notesMasterId r:id="rId20"/>
  </p:notesMasterIdLst>
  <p:sldIdLst>
    <p:sldId id="256" r:id="rId2"/>
    <p:sldId id="333" r:id="rId3"/>
    <p:sldId id="267" r:id="rId4"/>
    <p:sldId id="335" r:id="rId5"/>
    <p:sldId id="309" r:id="rId6"/>
    <p:sldId id="283" r:id="rId7"/>
    <p:sldId id="269" r:id="rId8"/>
    <p:sldId id="257" r:id="rId9"/>
    <p:sldId id="344" r:id="rId10"/>
    <p:sldId id="258" r:id="rId11"/>
    <p:sldId id="337" r:id="rId12"/>
    <p:sldId id="342" r:id="rId13"/>
    <p:sldId id="343" r:id="rId14"/>
    <p:sldId id="338" r:id="rId15"/>
    <p:sldId id="339" r:id="rId16"/>
    <p:sldId id="340" r:id="rId17"/>
    <p:sldId id="341" r:id="rId18"/>
    <p:sldId id="307" r:id="rId19"/>
  </p:sldIdLst>
  <p:sldSz cx="9144000" cy="5143500" type="screen16x9"/>
  <p:notesSz cx="6858000" cy="9144000"/>
  <p:embeddedFontLst>
    <p:embeddedFont>
      <p:font typeface="Darker Grotesque" panose="020B0604020202020204" charset="0"/>
      <p:regular r:id="rId21"/>
      <p:bold r:id="rId22"/>
    </p:embeddedFont>
    <p:embeddedFont>
      <p:font typeface="Darker Grotesque Medium" panose="020B0604020202020204" charset="0"/>
      <p:regular r:id="rId23"/>
      <p:bold r:id="rId24"/>
    </p:embeddedFont>
    <p:embeddedFont>
      <p:font typeface="DM Sans" pitchFamily="2" charset="0"/>
      <p:regular r:id="rId25"/>
      <p:bold r:id="rId26"/>
      <p:italic r:id="rId27"/>
      <p:boldItalic r:id="rId28"/>
    </p:embeddedFont>
    <p:embeddedFont>
      <p:font typeface="Montserrat" panose="00000500000000000000" pitchFamily="2" charset="0"/>
      <p:regular r:id="rId29"/>
      <p:bold r:id="rId30"/>
      <p:italic r:id="rId31"/>
      <p:boldItalic r:id="rId32"/>
    </p:embeddedFont>
    <p:embeddedFont>
      <p:font typeface="PT Sans" panose="020B0503020203020204" pitchFamily="34" charset="0"/>
      <p:regular r:id="rId33"/>
      <p:bold r:id="rId34"/>
      <p:italic r:id="rId35"/>
      <p:boldItalic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  <p:embeddedFont>
      <p:font typeface="Roboto Condensed Light" panose="02000000000000000000" pitchFamily="2" charset="0"/>
      <p:regular r:id="rId41"/>
      <p:italic r:id="rId42"/>
    </p:embeddedFont>
    <p:embeddedFont>
      <p:font typeface="Ubuntu" panose="020B0504030602030204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739CDA-BDAA-447E-AF76-3F70CACC4E92}">
  <a:tblStyle styleId="{41739CDA-BDAA-447E-AF76-3F70CACC4E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394" autoAdjust="0"/>
  </p:normalViewPr>
  <p:slideViewPr>
    <p:cSldViewPr snapToGrid="0">
      <p:cViewPr varScale="1">
        <p:scale>
          <a:sx n="87" d="100"/>
          <a:sy n="87" d="100"/>
        </p:scale>
        <p:origin x="822" y="84"/>
      </p:cViewPr>
      <p:guideLst/>
    </p:cSldViewPr>
  </p:slideViewPr>
  <p:notesTextViewPr>
    <p:cViewPr>
      <p:scale>
        <a:sx n="125" d="100"/>
        <a:sy n="125" d="100"/>
      </p:scale>
      <p:origin x="0" y="-936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font" Target="fonts/font2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font" Target="fonts/font26.fntdata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D" sz="1200" b="1" dirty="0" err="1">
                <a:solidFill>
                  <a:schemeClr val="bg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Grafik</a:t>
            </a:r>
            <a:r>
              <a:rPr lang="en-ID" sz="1200" b="1" baseline="0" dirty="0">
                <a:solidFill>
                  <a:schemeClr val="bg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1200" b="1" dirty="0" err="1">
                <a:solidFill>
                  <a:schemeClr val="bg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Pemesanan</a:t>
            </a:r>
            <a:r>
              <a:rPr lang="en-ID" sz="1200" b="1" dirty="0">
                <a:solidFill>
                  <a:schemeClr val="bg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Jasa Wedding</a:t>
            </a:r>
            <a:r>
              <a:rPr lang="en-ID" sz="1200" b="1" baseline="0" dirty="0">
                <a:solidFill>
                  <a:schemeClr val="bg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Organizer </a:t>
            </a:r>
            <a:r>
              <a:rPr lang="en-ID" sz="1200" b="1" baseline="0" dirty="0" err="1">
                <a:solidFill>
                  <a:schemeClr val="bg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Maheswari</a:t>
            </a:r>
            <a:r>
              <a:rPr lang="en-ID" sz="1200" b="1" baseline="0" dirty="0">
                <a:solidFill>
                  <a:schemeClr val="bg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Enterprise pada </a:t>
            </a:r>
            <a:r>
              <a:rPr lang="en-ID" sz="1200" b="1" baseline="0" dirty="0" err="1">
                <a:solidFill>
                  <a:schemeClr val="bg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tahun</a:t>
            </a:r>
            <a:r>
              <a:rPr lang="en-ID" sz="1200" b="1" baseline="0" dirty="0">
                <a:solidFill>
                  <a:schemeClr val="bg1">
                    <a:lumMod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2022</a:t>
            </a:r>
            <a:endParaRPr lang="en-ID" sz="1200" b="1" dirty="0">
              <a:solidFill>
                <a:schemeClr val="bg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Jumlah Pemesanan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Sheet1!$A$2:$A$13</c:f>
              <c:strCache>
                <c:ptCount val="12"/>
                <c:pt idx="0">
                  <c:v>Januari</c:v>
                </c:pt>
                <c:pt idx="1">
                  <c:v>Februari</c:v>
                </c:pt>
                <c:pt idx="2">
                  <c:v>Maret</c:v>
                </c:pt>
                <c:pt idx="3">
                  <c:v>April</c:v>
                </c:pt>
                <c:pt idx="4">
                  <c:v>Mei</c:v>
                </c:pt>
                <c:pt idx="5">
                  <c:v>Juni</c:v>
                </c:pt>
                <c:pt idx="6">
                  <c:v>Juli</c:v>
                </c:pt>
                <c:pt idx="7">
                  <c:v>Agustus</c:v>
                </c:pt>
                <c:pt idx="8">
                  <c:v>September</c:v>
                </c:pt>
                <c:pt idx="9">
                  <c:v>Oktober</c:v>
                </c:pt>
                <c:pt idx="10">
                  <c:v>November</c:v>
                </c:pt>
                <c:pt idx="11">
                  <c:v>Desember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</c:v>
                </c:pt>
                <c:pt idx="1">
                  <c:v>3</c:v>
                </c:pt>
                <c:pt idx="2">
                  <c:v>8</c:v>
                </c:pt>
                <c:pt idx="3">
                  <c:v>0</c:v>
                </c:pt>
                <c:pt idx="4">
                  <c:v>36</c:v>
                </c:pt>
                <c:pt idx="5">
                  <c:v>10</c:v>
                </c:pt>
                <c:pt idx="6">
                  <c:v>29</c:v>
                </c:pt>
                <c:pt idx="7">
                  <c:v>4</c:v>
                </c:pt>
                <c:pt idx="8">
                  <c:v>4</c:v>
                </c:pt>
                <c:pt idx="9">
                  <c:v>5</c:v>
                </c:pt>
                <c:pt idx="10">
                  <c:v>10</c:v>
                </c:pt>
                <c:pt idx="11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FC-4539-9A6B-6919BA1D14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40940159"/>
        <c:axId val="340940991"/>
      </c:barChart>
      <c:catAx>
        <c:axId val="3409401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0940991"/>
        <c:crosses val="autoZero"/>
        <c:auto val="1"/>
        <c:lblAlgn val="ctr"/>
        <c:lblOffset val="100"/>
        <c:noMultiLvlLbl val="0"/>
      </c:catAx>
      <c:valAx>
        <c:axId val="340940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09401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>
                  <a:lumMod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dd75e4c70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dd75e4c70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tujuan</a:t>
            </a:r>
            <a:r>
              <a:rPr lang="en-US" dirty="0"/>
              <a:t> dan </a:t>
            </a:r>
            <a:r>
              <a:rPr lang="en-US" dirty="0" err="1"/>
              <a:t>manfaat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maheswari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</a:t>
            </a:r>
            <a:r>
              <a:rPr lang="en-US" dirty="0"/>
              <a:t> …….</a:t>
            </a: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Metode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id-ID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penelitia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 </a:t>
            </a:r>
            <a:r>
              <a:rPr lang="id-ID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sistem informasi Maheswari Enterprise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metode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Agile Scrum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terbagi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menjadi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beberapa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tahapan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diantaranya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pengumpulan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data,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desain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sistem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berjalan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dan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pengembangan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sistem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scrum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i="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Pengumpulan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data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terdiri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dari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3 Langkah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yait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/>
              </a:rPr>
              <a:t>u</a:t>
            </a:r>
            <a:endParaRPr lang="en-US" sz="200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Arial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Observasi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D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/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Pengamatan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langsung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dilakukan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cara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mendatangi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objek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dikaji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wedding organizer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Enterprise,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pengamatan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dimulai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sedang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berjalan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umum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objek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penelitian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Interview (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Wawancara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ID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mendapatkan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sekaligus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meyakinkan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bahwa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data yang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diperoleh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dikumpulkan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benar-benar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akurat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sesuai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keadaan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sebenarnya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di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saya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berencana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mewawancarai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owner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Kang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Arki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Aji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Pangestu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Super Crew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Literatur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 (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Studi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Pustaka)</a:t>
            </a:r>
            <a:r>
              <a:rPr lang="en-ID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saya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mengutip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bacaan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berkaitan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beberapa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hal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dikutip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berupa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teori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ataupun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pendapat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berbagai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jurnal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buku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dimaksudkan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memberikan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landasan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teori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kuat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i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99571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Selanjutnya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Analisis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berjalan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</a:t>
            </a:r>
            <a:r>
              <a:rPr lang="id-ID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ata</a:t>
            </a:r>
            <a:r>
              <a:rPr lang="id-ID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yang didapatkan pada tahap sebelumnya dipelajari    dan    dievaluasi    dari    berbagai permasalahan yang ada untuk dihasilkan analisis kebutuhan    untuk    sistem    yang    baru dan dimodelkan dengan </a:t>
            </a:r>
            <a:r>
              <a:rPr lang="id-ID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Unified</a:t>
            </a:r>
            <a:r>
              <a:rPr lang="id-ID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id-ID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Modelling</a:t>
            </a:r>
            <a:r>
              <a:rPr lang="id-ID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id-ID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Language</a:t>
            </a:r>
            <a:r>
              <a:rPr lang="id-ID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(UML)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i="0" dirty="0">
              <a:effectLst/>
              <a:latin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dirty="0">
                <a:effectLst/>
                <a:latin typeface="Times New Roman" panose="02020603050405020304" pitchFamily="18" charset="0"/>
              </a:rPr>
              <a:t>Pada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sistem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informasi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wedding organizer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maheswari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enterprise yang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ditunjukan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pada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gambar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Use Case Diagram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ini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memiliki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dua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hak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akses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login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yaitu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admin dan user, admin di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peruntukan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kepada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owner dan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bendahara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.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Perbedaan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hak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akses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tersebut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terletak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pada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pengelolaan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user yang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hanya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bisa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di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akses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oleh admin.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Selain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itu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calon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pengantin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dapat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memesan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jasa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wedding organizer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atau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melihat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paket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jasa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wedding organizer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melalui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</a:rPr>
              <a:t>halaman</a:t>
            </a:r>
            <a:r>
              <a:rPr lang="en-US" sz="2000" i="0" dirty="0">
                <a:effectLst/>
                <a:latin typeface="Times New Roman" panose="02020603050405020304" pitchFamily="18" charset="0"/>
              </a:rPr>
              <a:t> landing. </a:t>
            </a:r>
          </a:p>
        </p:txBody>
      </p:sp>
    </p:spTree>
    <p:extLst>
      <p:ext uri="{BB962C8B-B14F-4D97-AF65-F5344CB8AC3E}">
        <p14:creationId xmlns:p14="http://schemas.microsoft.com/office/powerpoint/2010/main" val="14022638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Dan yang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terakhir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</a:t>
            </a:r>
            <a:r>
              <a:rPr lang="id-ID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ahapan</a:t>
            </a:r>
            <a:r>
              <a:rPr lang="id-ID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pengembangan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sistem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informasi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wedding organizer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maheswari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enterprise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menggunakan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metode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agile scrum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Model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adalah sekelompok metode pengembangan perangkat lunak yang dilakukan secara berulang dan bertahap</a:t>
            </a:r>
            <a:r>
              <a:rPr lang="en-US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Model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mencakup serangkaian metode yang terdiri dari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Scrum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Crystal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Clear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Extreme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(XP),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Adaptive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Software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Development (ASD),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Feature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Driven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Development (FDD), dan Metode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Dynamic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Systems Development (DSDM) Crystal, Lean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Software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Development dan lain</a:t>
            </a:r>
            <a:r>
              <a:rPr lang="en-US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Pada serangkaian metode yang ada pada model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sistem ini menggunakan metode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Scrum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tahap pengembangannya</a:t>
            </a:r>
            <a:r>
              <a:rPr lang="en-US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Metode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Scrum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merupakan salah satu metode yang ada pada model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Agile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Scrum</a:t>
            </a: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didefinisikan sebagai strategi pengembangan produk yang fleksibel di mana pengembang bekerja sebagai unit untuk mencapai tujuan Bersama</a:t>
            </a:r>
            <a:r>
              <a:rPr lang="en-US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000" i="0" kern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i="0" kern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Tahapan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pengembangan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terdiri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beberapa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tahapan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yaitu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menentukan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product backlog,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sprint planning,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daily scrum,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sprint review,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sprint retrospective dan yang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terakhir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hasil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product backlog. </a:t>
            </a:r>
            <a:endParaRPr sz="2000" i="0" dirty="0"/>
          </a:p>
        </p:txBody>
      </p:sp>
    </p:spTree>
    <p:extLst>
      <p:ext uri="{BB962C8B-B14F-4D97-AF65-F5344CB8AC3E}">
        <p14:creationId xmlns:p14="http://schemas.microsoft.com/office/powerpoint/2010/main" val="40569082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Pada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aktivitas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agile scrum Ada  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tiga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pihak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yang  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terlibat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Scrum,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yaitu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Product   Owner, Scrum   Master,   dan   Tim Scrum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tabLst/>
              <a:defRPr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Product Owner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orang yang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bertanggung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jawab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menentukan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spesifikasi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atau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proses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bisnis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aplikasi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yang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dibangun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Product   Owner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daftar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semua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kebutuhan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awal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yang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harus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dilakukan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oleh   Tim   (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disebut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Product Backlog). </a:t>
            </a:r>
            <a:endParaRPr lang="en-ID" sz="20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tabLst/>
              <a:defRPr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Scrum Master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orang   yang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mengatur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proses  scrum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selama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proyek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 Scrum  Master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memperkenalkan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mengimplementasikan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cara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kerja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Scrum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kepada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dan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memastikan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semua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orang  di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proyek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menerapkan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metode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Scrum.</a:t>
            </a:r>
            <a:endParaRPr lang="en-ID" sz="20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  <a:tabLst/>
              <a:defRPr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 Scrum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yang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menjalankan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proyek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mulai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analis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bisnis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analis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sistem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pengembang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penguji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 dan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lainnya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 Tim  scrum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bertanggung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jawab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menyelesaikan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Product   Backlog yang   </a:t>
            </a:r>
            <a:r>
              <a:rPr lang="en-US" sz="20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disusun</a:t>
            </a:r>
            <a:r>
              <a:rPr lang="en-US" sz="20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oleh Product Owner.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2000" b="0" i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d-ID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Berikut ini merupakan aktivitas-aktivitas pada </a:t>
            </a:r>
            <a:r>
              <a:rPr lang="en-US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id-ID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crum</a:t>
            </a:r>
            <a:r>
              <a:rPr lang="en-US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terdiri</a:t>
            </a:r>
            <a:r>
              <a:rPr lang="en-US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b="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product backlog, sprint planning, daily scrum, sprint review dan sprint retrospective,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satu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kali sprint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akan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menghasilkan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increment yang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rilis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produk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bertahap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Maksud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sprint </a:t>
            </a:r>
            <a:r>
              <a:rPr lang="en-ID" sz="2000" b="0" i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2000" b="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Sprint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sebenarnya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rgbClr val="E8EAE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ID" sz="2000" b="0" i="0" dirty="0">
                <a:solidFill>
                  <a:srgbClr val="E8EAE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periode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waktu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saat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Tim Scrum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bekerja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bersama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menyelesaikan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Increment.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D" sz="2000" b="0" i="0" dirty="0" err="1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Sedangkan</a:t>
            </a:r>
            <a:r>
              <a:rPr lang="en-ID" sz="2000" b="0" i="0" dirty="0">
                <a:solidFill>
                  <a:srgbClr val="E2EEF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increment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rilis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produk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bertahap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setiap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sprint yang </a:t>
            </a:r>
            <a:r>
              <a:rPr lang="en-ID" sz="20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dilakukan</a:t>
            </a: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ID" sz="2000" b="1" i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ID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D" sz="2000" b="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sz="2000" b="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330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i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Berikut</a:t>
            </a:r>
            <a:r>
              <a:rPr lang="en-US" sz="1800" i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i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US" sz="1800" i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i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tabel</a:t>
            </a:r>
            <a:r>
              <a:rPr lang="en-US" sz="1800" i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Product </a:t>
            </a:r>
            <a:r>
              <a:rPr lang="id-ID" sz="1800" i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Backlog</a:t>
            </a:r>
            <a:r>
              <a:rPr lang="id-ID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yang </a:t>
            </a:r>
            <a:r>
              <a:rPr lang="id-ID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 daftar kebutuhan atau fitur yang memiliki </a:t>
            </a:r>
            <a:r>
              <a:rPr lang="id-ID" sz="1800" i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business</a:t>
            </a:r>
            <a:r>
              <a:rPr lang="id-ID" sz="1800" i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800" i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id-ID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bagi klien dan harus diselesaikan selama pengembangan sistem.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Berikut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i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 backlog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800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 backlog item </a:t>
            </a:r>
            <a:r>
              <a:rPr lang="en-US" sz="1800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diantaranya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….</a:t>
            </a:r>
            <a:endParaRPr lang="en-ID" sz="18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1481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Selanjutnya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tahap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ketika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product   owner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memberikan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urutan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prioritas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terhadap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product backlog yang 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telah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dibuat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di 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awal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Product  backlog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dikembangkan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menjadi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sebuah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sprint  backlog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dikerjakan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developer team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setiap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sprint.</a:t>
            </a:r>
            <a:endParaRPr lang="en-ID" sz="2000" i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Pengembangan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dilakukan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selama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7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minggu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dimulai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minggu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pertama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bulan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juni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juli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tahun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2023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total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kebutuhan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total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durasi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sebesar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110 jam,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dimana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kerja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8 jam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dimulai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pukul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08.00 WIB (jam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istirahat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12.00-13.00) dan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jumlah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kerja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5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senin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hingga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jum’at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2000" i="0" kern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Sprint 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kesatu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dilaksanakan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80 jam pada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minggu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pertama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hingga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minggu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ketiga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dan sprint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kedua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dibutuhkan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waktu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60 jam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dilaksanakan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minggu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keempat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hingga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minggu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kelima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Serta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minggu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keenam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minggu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ketujuh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dilakukan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review.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2000" i="0" kern="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4145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Selanjutnya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tahapan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Daily Scrum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Tahapan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pertemuan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rutin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seluruh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anggota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developer team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scrum master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guna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memantau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perkembangan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proyek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Pertemuan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dilaksanakn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setiap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selama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sprint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berlangsung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2000" i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Selanjutnya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Sprint Review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Tahapan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berisi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penyampaian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Product Owner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mengenai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Product backlog yang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telah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dikerjalan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selama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satu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sprint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mendemonstrasikan    hasil 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id-ID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engerjaandan</a:t>
            </a:r>
            <a:r>
              <a:rPr lang="id-ID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melakukan  pengujian-pengujian  terhadap  komponen yang  telah  dibuat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Sprint review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dilaksanakan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H-1 sprint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berakhir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mengevaluasi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memastikan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penyelesaian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sprint.</a:t>
            </a:r>
            <a:endParaRPr lang="en-ID" sz="2000" i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D"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Dan yang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terakhir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Sprint Retrospective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tahap evaluasi akhir, </a:t>
            </a:r>
            <a:r>
              <a:rPr lang="id-ID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dimana</a:t>
            </a:r>
            <a:r>
              <a:rPr lang="id-ID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ketika  proyek sudah selesai  dikerjakan  akan  ada  evaluasi  kinerja  dari  proses  awal  pembuatan </a:t>
            </a:r>
            <a:r>
              <a:rPr lang="id-ID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</a:t>
            </a:r>
            <a:r>
              <a:rPr lang="id-ID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id-ID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backolg</a:t>
            </a:r>
            <a:r>
              <a:rPr lang="id-ID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hingga tahap sprint </a:t>
            </a:r>
            <a:r>
              <a:rPr lang="id-ID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review</a:t>
            </a:r>
            <a:r>
              <a:rPr lang="id-ID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Secara teknis mengevaluasi keseluruhan kinerja serta hasil akhir </a:t>
            </a:r>
            <a:r>
              <a:rPr lang="id-ID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product</a:t>
            </a:r>
            <a:r>
              <a:rPr lang="id-ID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backlog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2000" i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Pada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tahapan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agile scrum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saya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berencana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menerapkannya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aplikasi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jira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software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Dimana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jira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software </a:t>
            </a:r>
            <a:r>
              <a:rPr lang="en-US" sz="2000" i="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000" i="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id-ID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salah satu aplikasi Project </a:t>
            </a:r>
            <a:r>
              <a:rPr lang="id-ID" sz="2000" i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Management</a:t>
            </a:r>
            <a:r>
              <a:rPr lang="id-ID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banyak dipakai oleh perusahaan-perusahaan dalam pengembangan sistem</a:t>
            </a:r>
            <a:r>
              <a:rPr lang="en-US" sz="2000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2000" i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1540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2" name="Google Shape;3792;g112ac09d80b_0_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3" name="Google Shape;3793;g112ac09d80b_0_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110297dab38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110297dab38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sistem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sekumpulan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entitas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(hardware,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brainware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software) yang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saling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berinteraksi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dihubungkan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bersama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untuk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memudahkan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aliran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informasi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materi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untuk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mencapai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suatu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dirty="0" err="1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tujuan</a:t>
            </a:r>
            <a:r>
              <a:rPr lang="en-US" sz="1800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. </a:t>
            </a:r>
          </a:p>
          <a:p>
            <a:pPr marL="158750" indent="0" algn="l">
              <a:buNone/>
            </a:pP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Contoh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sistem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adalah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sebuah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televisi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.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Bila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televisi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tersebut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dibuka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,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maka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akan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menampilkan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banyak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komponen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seperti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kabel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,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prosessor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, monitor, dan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lainnya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dengan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fungsi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yang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berbeda-beda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.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Namun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,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semua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komponen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itu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bekerja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untuk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tujuan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yang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sama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,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yaitu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menayangkan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3A3A3A"/>
                </a:solidFill>
                <a:effectLst/>
                <a:latin typeface="-apple-system"/>
              </a:rPr>
              <a:t>gambar</a:t>
            </a:r>
            <a:r>
              <a:rPr lang="en-US" sz="1800" b="0" i="0" dirty="0">
                <a:solidFill>
                  <a:srgbClr val="3A3A3A"/>
                </a:solidFill>
                <a:effectLst/>
                <a:latin typeface="-apple-system"/>
              </a:rPr>
              <a:t>.</a:t>
            </a:r>
          </a:p>
          <a:p>
            <a:pPr marL="158750" indent="0" algn="l">
              <a:buNone/>
            </a:pPr>
            <a:endParaRPr lang="en-US" sz="1800" b="0" i="0" dirty="0">
              <a:solidFill>
                <a:srgbClr val="3A3A3A"/>
              </a:solidFill>
              <a:effectLst/>
              <a:latin typeface="-apple-system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58750" indent="0" algn="l">
              <a:buNone/>
            </a:pPr>
            <a:r>
              <a:rPr lang="en-US" sz="110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US" sz="110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b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US" sz="1100" b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keterangan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pernyataan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gagasan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 dan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tanda-tanda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yang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mengandung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nilai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makna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 dan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pesan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baik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data,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fakta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maupun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penjelasannya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yang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dapat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dilihat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didengar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 dan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dibaca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yang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disajikan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dalam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berbagai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kemasan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dan format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sesuai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dengan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perkembangan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teknologi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informasi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dan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komunikasi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secara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elektronik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ataupun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non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elektronik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yang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dihasilkan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disimpan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dikelola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dikirim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, dan/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atau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 </a:t>
            </a:r>
            <a:r>
              <a:rPr lang="en-US" sz="1800" b="0" i="0" dirty="0" err="1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diterima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Ubuntu" panose="020B0504030602030204" pitchFamily="34" charset="0"/>
              </a:rPr>
              <a:t> .</a:t>
            </a:r>
          </a:p>
          <a:p>
            <a:pPr marL="158750" indent="0" algn="l">
              <a:buNone/>
            </a:pPr>
            <a:endParaRPr lang="en-US" sz="1800" b="0" i="0" dirty="0">
              <a:solidFill>
                <a:srgbClr val="333333"/>
              </a:solidFill>
              <a:effectLst/>
              <a:latin typeface="Ubuntu" panose="020B0504030602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158750" indent="0" algn="l">
              <a:buNone/>
            </a:pP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Sistem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informasi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suatu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sistem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suatu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organisasi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 yang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mempertemukan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kebutuhan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pengolahan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transaksi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harian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mendukung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fungsi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operasi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organisasi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bersifat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manajerial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kegiatan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strategi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dari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suatu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organisasi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menyediakan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kepada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pihak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luar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tertentu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informasi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diperlukan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untuk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pengambilan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keputusan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 marL="158750" indent="0" algn="l">
              <a:buNone/>
            </a:pP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Contoh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dari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sistem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informasi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salah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satunya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adalah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Aktivias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booking online.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dimana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Proses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pemesanan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tiket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pesawat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atau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kereta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tiket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nonton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penginapan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kini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bisa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dilakukan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US" b="0" i="0" dirty="0" err="1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secara</a:t>
            </a:r>
            <a:r>
              <a:rPr lang="en-US" b="0" i="0" dirty="0">
                <a:solidFill>
                  <a:srgbClr val="35415B"/>
                </a:solidFill>
                <a:effectLst/>
                <a:latin typeface="Roboto" panose="02000000000000000000" pitchFamily="2" charset="0"/>
              </a:rPr>
              <a:t> online.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852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d1e0eea74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d1e0eea74b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0510"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Maheswari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Enterprise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merupakan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salah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satu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jasa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wedding organizer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berada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di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Kabupaten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Majalengka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Provinsi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Jawa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Barat. Yang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didirikan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pada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tanggal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9 Mei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tahun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2021 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Owner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maheswari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enterprise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itu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sendiri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adalah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arki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aji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pangestu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S.T,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Maheswari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enterprise </a:t>
            </a:r>
            <a:r>
              <a:rPr lang="en-US" sz="1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ini</a:t>
            </a: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bertujuan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membantu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merencanakan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mengorganisir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pesta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pernikahan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di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hari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H,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seperti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mengkordinasikan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vendor dan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melakukan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technical meeting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 marL="270510"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en-US" sz="1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7051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Wedding Organizer (WO)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merupakan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suatu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layanan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berfungsi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secara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pribadi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membantu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calon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pengantin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keluarga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dalam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perencanaan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supervisi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pelaksanaan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rangkaian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acara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pesta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pernikahan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sesuai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dengan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jadwal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dan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anggaran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yang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telah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ditetapkan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 marL="270510"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en-US" sz="1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gd1e0eea74b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" name="Google Shape;1461;gd1e0eea74b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70510"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Berdasarkan hasil grafik, dapat dilihat bahwa pemesanan jasa </a:t>
            </a:r>
            <a:r>
              <a:rPr lang="id-ID" sz="11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Wedding</a:t>
            </a:r>
            <a:r>
              <a:rPr lang="id-ID" sz="11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d-ID" sz="11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Organizer</a:t>
            </a: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di Maheswari Enterprise pada tahun 202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2</a:t>
            </a: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, terlihat jelas bahwa permintaan tertinggi berada pada bulan Mei sehingga terdapat 36 </a:t>
            </a:r>
            <a:r>
              <a:rPr lang="id-ID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Bride</a:t>
            </a: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/ pengantin. </a:t>
            </a:r>
            <a:endParaRPr lang="en-US" sz="1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70510" indent="0" algn="just">
              <a:lnSpc>
                <a:spcPct val="150000"/>
              </a:lnSpc>
              <a:spcAft>
                <a:spcPts val="600"/>
              </a:spcAft>
              <a:buNone/>
            </a:pPr>
            <a:endParaRPr lang="en-US" sz="1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70510"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Berdasarkan data melalui observasi sebelumnya diperoleh informasi bahwa pada bulan Mei mengalami peningkatan hal itu disebabkan karena beberapa faktor yaitu  libur lebaran, dan menurut </a:t>
            </a:r>
            <a:r>
              <a:rPr lang="id-ID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islam</a:t>
            </a: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merupakan bulan baik untuk menyelenggarakan pernikahan karena bulan </a:t>
            </a:r>
            <a:r>
              <a:rPr lang="id-ID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dzulqa'dah</a:t>
            </a: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sering </a:t>
            </a:r>
            <a:r>
              <a:rPr lang="id-ID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diidentikan</a:t>
            </a: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dengan lambang ketenangan karena terletak di antara dua hari raya, yaitu Idul Fitri di bulan Syawal dan Idul Adha di bulan Dzulhijjah. </a:t>
            </a:r>
          </a:p>
          <a:p>
            <a:pPr marL="270510"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Karena, pada bulan baik ini banyak yang menyelenggarakan pernikahan. Sebaliknya, pada bulan April mengalami penurunan jumlah Pemesanan jasa </a:t>
            </a:r>
            <a:r>
              <a:rPr lang="id-ID" sz="11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Wedding</a:t>
            </a:r>
            <a:r>
              <a:rPr lang="id-ID" sz="11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id-ID" sz="11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organizer</a:t>
            </a: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Maheswari Enterprise hal ini di sebabkan hari raya </a:t>
            </a:r>
            <a:r>
              <a:rPr lang="id-ID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idul</a:t>
            </a: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fitri </a:t>
            </a:r>
            <a:r>
              <a:rPr lang="id-ID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dimana</a:t>
            </a:r>
            <a:r>
              <a:rPr lang="id-ID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masyarakat jarang menyelenggarakan pernikahan.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</a:p>
          <a:p>
            <a:pPr marL="270510" indent="0" algn="just">
              <a:lnSpc>
                <a:spcPct val="150000"/>
              </a:lnSpc>
              <a:spcAft>
                <a:spcPts val="600"/>
              </a:spcAft>
              <a:buNone/>
            </a:pP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Berdasarkan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gambar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grafik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dapat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dijelaskan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bahwa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permintaan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jasa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Wedding Organizer sangat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penting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bagi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calon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pengantin</a:t>
            </a:r>
            <a:r>
              <a:rPr lang="en-US" sz="1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id-ID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791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2" name="Google Shape;3912;g112e802dc04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3" name="Google Shape;3913;g112e802dc04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memiliki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pelayanan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ditunjukan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tersebut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merupakan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halaman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landing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web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dimana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halaman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kita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melihat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paket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jasa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Enterprise,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mengetahui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saja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mulai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service,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dokumentasi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wedding consultant dan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testimoni</a:t>
            </a:r>
            <a:endParaRPr lang="en-US" sz="2000" i="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2000" i="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jika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ingin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memesan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jasa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calon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pengantin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hanya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perlu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mengklik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button booking now dan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mengisi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form yang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telah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disediakan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down payment minimal 10%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harga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telah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tentukan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serta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client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atau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calon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pengantin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harus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mengkonfirmasi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pembayaran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kepada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admin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melalui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whatapp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jika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down payment.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2000" i="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Namun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sayangnya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fitur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hanya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paket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jasa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only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tidak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terdapat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paket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all package dan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pembayarannya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pun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belum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payment gateway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masih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cara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transfer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nomor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rekening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2000" i="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ditentukan</a:t>
            </a:r>
            <a:r>
              <a:rPr lang="en-US" sz="2000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sz="2000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Maka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solusi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untuk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mengatasi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masalah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perlu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pengembangan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sistem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informasi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wedding organizer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Maheswari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Enterprise, 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proses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pengembangan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sistem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ini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proses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pengembangan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akan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menggunakan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00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metode</a:t>
            </a:r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Agile Scrum. </a:t>
            </a:r>
            <a:endParaRPr lang="en-ID" sz="2000" i="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0" name="Google Shape;2480;gcc98d9fb70_8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1" name="Google Shape;2481;gcc98d9fb70_8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identifikasi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yaitu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d1e0eea74b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" name="Google Shape;1558;gd1e0eea74b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rumusan</a:t>
            </a:r>
            <a:r>
              <a:rPr lang="en-US" dirty="0"/>
              <a:t> </a:t>
            </a:r>
            <a:r>
              <a:rPr lang="en-US" dirty="0" err="1"/>
              <a:t>masalahnya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…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Berikut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Batasan masala …..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Selanjutnya</a:t>
            </a:r>
            <a:r>
              <a:rPr lang="en-US" dirty="0"/>
              <a:t>……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27287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00" y="1701713"/>
            <a:ext cx="3890700" cy="16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6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00" y="3546625"/>
            <a:ext cx="38907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14" name="Google Shape;14;p2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 rot="10800000" flipH="1">
            <a:off x="4159199" y="4539099"/>
            <a:ext cx="825589" cy="93999"/>
            <a:chOff x="5718423" y="809024"/>
            <a:chExt cx="830071" cy="94500"/>
          </a:xfrm>
        </p:grpSpPr>
        <p:sp>
          <p:nvSpPr>
            <p:cNvPr id="19" name="Google Shape;19;p2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3;p2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24" name="Google Shape;24;p2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14"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55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55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" name="Google Shape;878;p55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879" name="Google Shape;879;p5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55"/>
          <p:cNvGrpSpPr/>
          <p:nvPr/>
        </p:nvGrpSpPr>
        <p:grpSpPr>
          <a:xfrm flipH="1">
            <a:off x="4158122" y="4535409"/>
            <a:ext cx="825589" cy="93999"/>
            <a:chOff x="5718423" y="809024"/>
            <a:chExt cx="830071" cy="94500"/>
          </a:xfrm>
        </p:grpSpPr>
        <p:sp>
          <p:nvSpPr>
            <p:cNvPr id="883" name="Google Shape;883;p55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5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5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" name="Google Shape;887;p55"/>
          <p:cNvSpPr txBox="1">
            <a:spLocks noGrp="1"/>
          </p:cNvSpPr>
          <p:nvPr>
            <p:ph type="title"/>
          </p:nvPr>
        </p:nvSpPr>
        <p:spPr>
          <a:xfrm>
            <a:off x="3201450" y="1370700"/>
            <a:ext cx="4974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57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57"/>
          <p:cNvSpPr/>
          <p:nvPr/>
        </p:nvSpPr>
        <p:spPr>
          <a:xfrm>
            <a:off x="433200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6" name="Google Shape;906;p57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907" name="Google Shape;907;p57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7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" name="Google Shape;910;p57"/>
          <p:cNvGrpSpPr/>
          <p:nvPr/>
        </p:nvGrpSpPr>
        <p:grpSpPr>
          <a:xfrm rot="-5400000" flipH="1">
            <a:off x="8191799" y="4126299"/>
            <a:ext cx="825589" cy="93999"/>
            <a:chOff x="5718423" y="809024"/>
            <a:chExt cx="830071" cy="94500"/>
          </a:xfrm>
        </p:grpSpPr>
        <p:sp>
          <p:nvSpPr>
            <p:cNvPr id="911" name="Google Shape;911;p57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7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7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7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58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58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" name="Google Shape;918;p58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919" name="Google Shape;919;p58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8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" name="Google Shape;922;p58"/>
          <p:cNvGrpSpPr/>
          <p:nvPr/>
        </p:nvGrpSpPr>
        <p:grpSpPr>
          <a:xfrm rot="-5400000" flipH="1">
            <a:off x="8191799" y="4126299"/>
            <a:ext cx="825589" cy="93999"/>
            <a:chOff x="5718423" y="809024"/>
            <a:chExt cx="830071" cy="94500"/>
          </a:xfrm>
        </p:grpSpPr>
        <p:sp>
          <p:nvSpPr>
            <p:cNvPr id="923" name="Google Shape;923;p58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8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8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59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59"/>
          <p:cNvSpPr/>
          <p:nvPr/>
        </p:nvSpPr>
        <p:spPr>
          <a:xfrm flipH="1">
            <a:off x="7839315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0" name="Google Shape;930;p59"/>
          <p:cNvGrpSpPr/>
          <p:nvPr/>
        </p:nvGrpSpPr>
        <p:grpSpPr>
          <a:xfrm rot="10800000">
            <a:off x="8217944" y="419474"/>
            <a:ext cx="429322" cy="93999"/>
            <a:chOff x="5795037" y="809024"/>
            <a:chExt cx="431653" cy="94500"/>
          </a:xfrm>
        </p:grpSpPr>
        <p:sp>
          <p:nvSpPr>
            <p:cNvPr id="931" name="Google Shape;931;p5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" name="Google Shape;934;p59"/>
          <p:cNvSpPr/>
          <p:nvPr/>
        </p:nvSpPr>
        <p:spPr>
          <a:xfrm>
            <a:off x="429430" y="4440000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5" name="Google Shape;935;p59"/>
          <p:cNvGrpSpPr/>
          <p:nvPr/>
        </p:nvGrpSpPr>
        <p:grpSpPr>
          <a:xfrm rot="10800000" flipH="1">
            <a:off x="494779" y="4466049"/>
            <a:ext cx="429322" cy="93999"/>
            <a:chOff x="5795037" y="809024"/>
            <a:chExt cx="431653" cy="94500"/>
          </a:xfrm>
        </p:grpSpPr>
        <p:sp>
          <p:nvSpPr>
            <p:cNvPr id="936" name="Google Shape;936;p5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1_1_1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60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1" name="Google Shape;941;p60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942" name="Google Shape;942;p60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60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60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60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6" name="Google Shape;946;p60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7" name="Google Shape;947;p60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948" name="Google Shape;948;p60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60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60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4"/>
          <p:cNvSpPr/>
          <p:nvPr/>
        </p:nvSpPr>
        <p:spPr>
          <a:xfrm>
            <a:off x="539400" y="1094350"/>
            <a:ext cx="8065200" cy="3491700"/>
          </a:xfrm>
          <a:prstGeom prst="roundRect">
            <a:avLst>
              <a:gd name="adj" fmla="val 2775"/>
            </a:avLst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  <a:reflection stA="9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" name="Google Shape;45;p4"/>
          <p:cNvGrpSpPr/>
          <p:nvPr/>
        </p:nvGrpSpPr>
        <p:grpSpPr>
          <a:xfrm>
            <a:off x="663300" y="1229325"/>
            <a:ext cx="1990200" cy="146100"/>
            <a:chOff x="663300" y="1229325"/>
            <a:chExt cx="1990200" cy="146100"/>
          </a:xfrm>
        </p:grpSpPr>
        <p:sp>
          <p:nvSpPr>
            <p:cNvPr id="46" name="Google Shape;46;p4"/>
            <p:cNvSpPr/>
            <p:nvPr/>
          </p:nvSpPr>
          <p:spPr>
            <a:xfrm>
              <a:off x="663300" y="1229325"/>
              <a:ext cx="1990200" cy="1461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" name="Google Shape;47;p4"/>
            <p:cNvGrpSpPr/>
            <p:nvPr/>
          </p:nvGrpSpPr>
          <p:grpSpPr>
            <a:xfrm rot="10800000" flipH="1">
              <a:off x="728649" y="1255372"/>
              <a:ext cx="429322" cy="93999"/>
              <a:chOff x="5795037" y="809024"/>
              <a:chExt cx="431653" cy="94500"/>
            </a:xfrm>
          </p:grpSpPr>
          <p:sp>
            <p:nvSpPr>
              <p:cNvPr id="48" name="Google Shape;48;p4"/>
              <p:cNvSpPr/>
              <p:nvPr/>
            </p:nvSpPr>
            <p:spPr>
              <a:xfrm>
                <a:off x="5795037" y="809024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6132190" y="809024"/>
                <a:ext cx="94500" cy="945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" name="Google Shape;51;p4"/>
          <p:cNvSpPr txBox="1">
            <a:spLocks noGrp="1"/>
          </p:cNvSpPr>
          <p:nvPr>
            <p:ph type="body" idx="1"/>
          </p:nvPr>
        </p:nvSpPr>
        <p:spPr>
          <a:xfrm>
            <a:off x="720000" y="1444275"/>
            <a:ext cx="7704000" cy="30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150">
                <a:solidFill>
                  <a:schemeClr val="dk1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rabicPeriod"/>
              <a:defRPr>
                <a:solidFill>
                  <a:schemeClr val="dk1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AutoNum type="alphaLcPeriod"/>
              <a:defRPr>
                <a:solidFill>
                  <a:schemeClr val="dk1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AutoNum type="romanLcPeriod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None/>
              <a:defRPr sz="30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title" idx="2"/>
          </p:nvPr>
        </p:nvSpPr>
        <p:spPr>
          <a:xfrm>
            <a:off x="2159813" y="2517950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1"/>
          </p:nvPr>
        </p:nvSpPr>
        <p:spPr>
          <a:xfrm>
            <a:off x="2159817" y="2809398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/>
          </p:nvPr>
        </p:nvSpPr>
        <p:spPr>
          <a:xfrm>
            <a:off x="5767658" y="1480217"/>
            <a:ext cx="23055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3" name="Google Shape;163;p13"/>
          <p:cNvSpPr txBox="1">
            <a:spLocks noGrp="1"/>
          </p:cNvSpPr>
          <p:nvPr>
            <p:ph type="subTitle" idx="4"/>
          </p:nvPr>
        </p:nvSpPr>
        <p:spPr>
          <a:xfrm>
            <a:off x="5767661" y="1761942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title" idx="5"/>
          </p:nvPr>
        </p:nvSpPr>
        <p:spPr>
          <a:xfrm>
            <a:off x="2159813" y="3555683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subTitle" idx="6"/>
          </p:nvPr>
        </p:nvSpPr>
        <p:spPr>
          <a:xfrm>
            <a:off x="2159817" y="3856854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title" idx="7"/>
          </p:nvPr>
        </p:nvSpPr>
        <p:spPr>
          <a:xfrm>
            <a:off x="2159813" y="1480217"/>
            <a:ext cx="23055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subTitle" idx="8"/>
          </p:nvPr>
        </p:nvSpPr>
        <p:spPr>
          <a:xfrm>
            <a:off x="2159812" y="1761942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title" idx="9"/>
          </p:nvPr>
        </p:nvSpPr>
        <p:spPr>
          <a:xfrm>
            <a:off x="5767661" y="2517950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3"/>
          </p:nvPr>
        </p:nvSpPr>
        <p:spPr>
          <a:xfrm>
            <a:off x="5767662" y="2809398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4"/>
          </p:nvPr>
        </p:nvSpPr>
        <p:spPr>
          <a:xfrm>
            <a:off x="5767662" y="3555683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15"/>
          </p:nvPr>
        </p:nvSpPr>
        <p:spPr>
          <a:xfrm>
            <a:off x="5767662" y="3856854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 idx="16" hasCustomPrompt="1"/>
          </p:nvPr>
        </p:nvSpPr>
        <p:spPr>
          <a:xfrm>
            <a:off x="1070825" y="3555683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3" name="Google Shape;173;p13"/>
          <p:cNvSpPr txBox="1">
            <a:spLocks noGrp="1"/>
          </p:cNvSpPr>
          <p:nvPr>
            <p:ph type="title" idx="17" hasCustomPrompt="1"/>
          </p:nvPr>
        </p:nvSpPr>
        <p:spPr>
          <a:xfrm>
            <a:off x="4679838" y="3555683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4" name="Google Shape;174;p13"/>
          <p:cNvSpPr txBox="1">
            <a:spLocks noGrp="1"/>
          </p:cNvSpPr>
          <p:nvPr>
            <p:ph type="title" idx="18" hasCustomPrompt="1"/>
          </p:nvPr>
        </p:nvSpPr>
        <p:spPr>
          <a:xfrm>
            <a:off x="4679838" y="2517950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19" hasCustomPrompt="1"/>
          </p:nvPr>
        </p:nvSpPr>
        <p:spPr>
          <a:xfrm>
            <a:off x="4679825" y="1480217"/>
            <a:ext cx="8733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20" hasCustomPrompt="1"/>
          </p:nvPr>
        </p:nvSpPr>
        <p:spPr>
          <a:xfrm>
            <a:off x="1070838" y="2517950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21" hasCustomPrompt="1"/>
          </p:nvPr>
        </p:nvSpPr>
        <p:spPr>
          <a:xfrm>
            <a:off x="1070838" y="1480217"/>
            <a:ext cx="8733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/>
          <p:nvPr/>
        </p:nvSpPr>
        <p:spPr>
          <a:xfrm>
            <a:off x="433200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13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180" name="Google Shape;180;p13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13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184" name="Google Shape;184;p1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3"/>
          <p:cNvGrpSpPr/>
          <p:nvPr/>
        </p:nvGrpSpPr>
        <p:grpSpPr>
          <a:xfrm rot="-5400000" flipH="1">
            <a:off x="131141" y="4126299"/>
            <a:ext cx="825589" cy="93999"/>
            <a:chOff x="5718423" y="809024"/>
            <a:chExt cx="830071" cy="94500"/>
          </a:xfrm>
        </p:grpSpPr>
        <p:sp>
          <p:nvSpPr>
            <p:cNvPr id="189" name="Google Shape;189;p1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1_1_1_1_1_1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4"/>
          <p:cNvSpPr txBox="1">
            <a:spLocks noGrp="1"/>
          </p:cNvSpPr>
          <p:nvPr>
            <p:ph type="title" idx="2"/>
          </p:nvPr>
        </p:nvSpPr>
        <p:spPr>
          <a:xfrm>
            <a:off x="3419250" y="1822350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1"/>
          </p:nvPr>
        </p:nvSpPr>
        <p:spPr>
          <a:xfrm>
            <a:off x="3638850" y="2104073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4"/>
          <p:cNvSpPr txBox="1">
            <a:spLocks noGrp="1"/>
          </p:cNvSpPr>
          <p:nvPr>
            <p:ph type="title" idx="3"/>
          </p:nvPr>
        </p:nvSpPr>
        <p:spPr>
          <a:xfrm>
            <a:off x="6122283" y="1822342"/>
            <a:ext cx="23055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9" name="Google Shape;199;p14"/>
          <p:cNvSpPr txBox="1">
            <a:spLocks noGrp="1"/>
          </p:cNvSpPr>
          <p:nvPr>
            <p:ph type="subTitle" idx="4"/>
          </p:nvPr>
        </p:nvSpPr>
        <p:spPr>
          <a:xfrm>
            <a:off x="6341883" y="2104067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4"/>
          <p:cNvSpPr txBox="1">
            <a:spLocks noGrp="1"/>
          </p:cNvSpPr>
          <p:nvPr>
            <p:ph type="title" idx="5"/>
          </p:nvPr>
        </p:nvSpPr>
        <p:spPr>
          <a:xfrm>
            <a:off x="716213" y="3434058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subTitle" idx="6"/>
          </p:nvPr>
        </p:nvSpPr>
        <p:spPr>
          <a:xfrm>
            <a:off x="935813" y="3730363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4"/>
          <p:cNvSpPr txBox="1">
            <a:spLocks noGrp="1"/>
          </p:cNvSpPr>
          <p:nvPr>
            <p:ph type="title" idx="7"/>
          </p:nvPr>
        </p:nvSpPr>
        <p:spPr>
          <a:xfrm>
            <a:off x="716213" y="1822342"/>
            <a:ext cx="23055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subTitle" idx="8"/>
          </p:nvPr>
        </p:nvSpPr>
        <p:spPr>
          <a:xfrm>
            <a:off x="935813" y="2104067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title" idx="9"/>
          </p:nvPr>
        </p:nvSpPr>
        <p:spPr>
          <a:xfrm>
            <a:off x="3419250" y="3434050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ubTitle" idx="13"/>
          </p:nvPr>
        </p:nvSpPr>
        <p:spPr>
          <a:xfrm>
            <a:off x="3638850" y="3730363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4"/>
          <p:cNvSpPr txBox="1">
            <a:spLocks noGrp="1"/>
          </p:cNvSpPr>
          <p:nvPr>
            <p:ph type="title" idx="14"/>
          </p:nvPr>
        </p:nvSpPr>
        <p:spPr>
          <a:xfrm>
            <a:off x="6122287" y="3434058"/>
            <a:ext cx="23055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7" name="Google Shape;207;p14"/>
          <p:cNvSpPr txBox="1">
            <a:spLocks noGrp="1"/>
          </p:cNvSpPr>
          <p:nvPr>
            <p:ph type="subTitle" idx="15"/>
          </p:nvPr>
        </p:nvSpPr>
        <p:spPr>
          <a:xfrm>
            <a:off x="6341887" y="3730363"/>
            <a:ext cx="1866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4"/>
          <p:cNvSpPr txBox="1">
            <a:spLocks noGrp="1"/>
          </p:cNvSpPr>
          <p:nvPr>
            <p:ph type="title" idx="16" hasCustomPrompt="1"/>
          </p:nvPr>
        </p:nvSpPr>
        <p:spPr>
          <a:xfrm>
            <a:off x="6838375" y="1212584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209" name="Google Shape;209;p14"/>
          <p:cNvSpPr txBox="1">
            <a:spLocks noGrp="1"/>
          </p:cNvSpPr>
          <p:nvPr>
            <p:ph type="title" idx="17" hasCustomPrompt="1"/>
          </p:nvPr>
        </p:nvSpPr>
        <p:spPr>
          <a:xfrm>
            <a:off x="6838363" y="2823758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210" name="Google Shape;210;p14"/>
          <p:cNvSpPr txBox="1">
            <a:spLocks noGrp="1"/>
          </p:cNvSpPr>
          <p:nvPr>
            <p:ph type="title" idx="18" hasCustomPrompt="1"/>
          </p:nvPr>
        </p:nvSpPr>
        <p:spPr>
          <a:xfrm>
            <a:off x="4135338" y="2823750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211" name="Google Shape;211;p14"/>
          <p:cNvSpPr txBox="1">
            <a:spLocks noGrp="1"/>
          </p:cNvSpPr>
          <p:nvPr>
            <p:ph type="title" idx="19" hasCustomPrompt="1"/>
          </p:nvPr>
        </p:nvSpPr>
        <p:spPr>
          <a:xfrm>
            <a:off x="1432325" y="2823742"/>
            <a:ext cx="8733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212" name="Google Shape;212;p14"/>
          <p:cNvSpPr txBox="1">
            <a:spLocks noGrp="1"/>
          </p:cNvSpPr>
          <p:nvPr>
            <p:ph type="title" idx="20" hasCustomPrompt="1"/>
          </p:nvPr>
        </p:nvSpPr>
        <p:spPr>
          <a:xfrm>
            <a:off x="4135338" y="1212584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213" name="Google Shape;213;p14"/>
          <p:cNvSpPr txBox="1">
            <a:spLocks noGrp="1"/>
          </p:cNvSpPr>
          <p:nvPr>
            <p:ph type="title" idx="21" hasCustomPrompt="1"/>
          </p:nvPr>
        </p:nvSpPr>
        <p:spPr>
          <a:xfrm>
            <a:off x="1432313" y="1212584"/>
            <a:ext cx="873300" cy="251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214" name="Google Shape;214;p14"/>
          <p:cNvSpPr/>
          <p:nvPr/>
        </p:nvSpPr>
        <p:spPr>
          <a:xfrm>
            <a:off x="433200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14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216" name="Google Shape;216;p14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14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220" name="Google Shape;220;p14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14"/>
          <p:cNvGrpSpPr/>
          <p:nvPr/>
        </p:nvGrpSpPr>
        <p:grpSpPr>
          <a:xfrm rot="-5400000" flipH="1">
            <a:off x="131141" y="4126299"/>
            <a:ext cx="825589" cy="93999"/>
            <a:chOff x="5718423" y="809024"/>
            <a:chExt cx="830071" cy="94500"/>
          </a:xfrm>
        </p:grpSpPr>
        <p:sp>
          <p:nvSpPr>
            <p:cNvPr id="225" name="Google Shape;225;p14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CUSTOM_1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"/>
          <p:cNvSpPr txBox="1">
            <a:spLocks noGrp="1"/>
          </p:cNvSpPr>
          <p:nvPr>
            <p:ph type="subTitle" idx="1"/>
          </p:nvPr>
        </p:nvSpPr>
        <p:spPr>
          <a:xfrm>
            <a:off x="865100" y="2107125"/>
            <a:ext cx="3311400" cy="12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8"/>
          <p:cNvSpPr txBox="1">
            <a:spLocks noGrp="1"/>
          </p:cNvSpPr>
          <p:nvPr>
            <p:ph type="title"/>
          </p:nvPr>
        </p:nvSpPr>
        <p:spPr>
          <a:xfrm>
            <a:off x="764300" y="1359000"/>
            <a:ext cx="34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18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6" name="Google Shape;276;p18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277" name="Google Shape;277;p18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" name="Google Shape;280;p18"/>
          <p:cNvSpPr/>
          <p:nvPr/>
        </p:nvSpPr>
        <p:spPr>
          <a:xfrm flipH="1">
            <a:off x="7851885" y="4440000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1" name="Google Shape;281;p18"/>
          <p:cNvGrpSpPr/>
          <p:nvPr/>
        </p:nvGrpSpPr>
        <p:grpSpPr>
          <a:xfrm rot="10800000">
            <a:off x="8230513" y="4466049"/>
            <a:ext cx="429322" cy="93999"/>
            <a:chOff x="5795037" y="809024"/>
            <a:chExt cx="431653" cy="94500"/>
          </a:xfrm>
        </p:grpSpPr>
        <p:sp>
          <p:nvSpPr>
            <p:cNvPr id="282" name="Google Shape;282;p18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" name="Google Shape;285;p18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286" name="Google Shape;286;p18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7">
  <p:cSld name="SECTION_HEADER_1_1_1_1_1_1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5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5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" name="Google Shape;408;p25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409" name="Google Shape;409;p2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25"/>
          <p:cNvSpPr/>
          <p:nvPr/>
        </p:nvSpPr>
        <p:spPr>
          <a:xfrm flipH="1">
            <a:off x="7851885" y="4440000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25"/>
          <p:cNvGrpSpPr/>
          <p:nvPr/>
        </p:nvGrpSpPr>
        <p:grpSpPr>
          <a:xfrm rot="10800000">
            <a:off x="8230513" y="4466049"/>
            <a:ext cx="429322" cy="93999"/>
            <a:chOff x="5795037" y="809024"/>
            <a:chExt cx="431653" cy="94500"/>
          </a:xfrm>
        </p:grpSpPr>
        <p:sp>
          <p:nvSpPr>
            <p:cNvPr id="414" name="Google Shape;414;p25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25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418" name="Google Shape;418;p25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5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5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25"/>
          <p:cNvSpPr txBox="1">
            <a:spLocks noGrp="1"/>
          </p:cNvSpPr>
          <p:nvPr>
            <p:ph type="title"/>
          </p:nvPr>
        </p:nvSpPr>
        <p:spPr>
          <a:xfrm>
            <a:off x="2428050" y="2387950"/>
            <a:ext cx="4287900" cy="6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3" name="Google Shape;423;p25"/>
          <p:cNvSpPr txBox="1">
            <a:spLocks noGrp="1"/>
          </p:cNvSpPr>
          <p:nvPr>
            <p:ph type="title" idx="2" hasCustomPrompt="1"/>
          </p:nvPr>
        </p:nvSpPr>
        <p:spPr>
          <a:xfrm>
            <a:off x="4101000" y="1615563"/>
            <a:ext cx="942000" cy="486300"/>
          </a:xfrm>
          <a:prstGeom prst="rect">
            <a:avLst/>
          </a:prstGeom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4" name="Google Shape;424;p25"/>
          <p:cNvSpPr txBox="1">
            <a:spLocks noGrp="1"/>
          </p:cNvSpPr>
          <p:nvPr>
            <p:ph type="subTitle" idx="1"/>
          </p:nvPr>
        </p:nvSpPr>
        <p:spPr>
          <a:xfrm>
            <a:off x="2768250" y="3225913"/>
            <a:ext cx="3607500" cy="3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BODY_1_1"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3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33"/>
          <p:cNvSpPr txBox="1">
            <a:spLocks noGrp="1"/>
          </p:cNvSpPr>
          <p:nvPr>
            <p:ph type="title" idx="2"/>
          </p:nvPr>
        </p:nvSpPr>
        <p:spPr>
          <a:xfrm>
            <a:off x="1769790" y="2497359"/>
            <a:ext cx="2082900" cy="1965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1" name="Google Shape;521;p33"/>
          <p:cNvSpPr txBox="1">
            <a:spLocks noGrp="1"/>
          </p:cNvSpPr>
          <p:nvPr>
            <p:ph type="title" idx="3"/>
          </p:nvPr>
        </p:nvSpPr>
        <p:spPr>
          <a:xfrm>
            <a:off x="5291263" y="2508350"/>
            <a:ext cx="2082900" cy="1965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33"/>
          <p:cNvSpPr txBox="1">
            <a:spLocks noGrp="1"/>
          </p:cNvSpPr>
          <p:nvPr>
            <p:ph type="subTitle" idx="1"/>
          </p:nvPr>
        </p:nvSpPr>
        <p:spPr>
          <a:xfrm>
            <a:off x="4948388" y="2875872"/>
            <a:ext cx="2768700" cy="809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23" name="Google Shape;523;p33"/>
          <p:cNvSpPr txBox="1">
            <a:spLocks noGrp="1"/>
          </p:cNvSpPr>
          <p:nvPr>
            <p:ph type="subTitle" idx="4"/>
          </p:nvPr>
        </p:nvSpPr>
        <p:spPr>
          <a:xfrm>
            <a:off x="1426888" y="2864888"/>
            <a:ext cx="2768700" cy="8097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24" name="Google Shape;524;p33"/>
          <p:cNvSpPr/>
          <p:nvPr/>
        </p:nvSpPr>
        <p:spPr>
          <a:xfrm>
            <a:off x="433200" y="393425"/>
            <a:ext cx="8733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5" name="Google Shape;525;p33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526" name="Google Shape;526;p33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33"/>
          <p:cNvGrpSpPr/>
          <p:nvPr/>
        </p:nvGrpSpPr>
        <p:grpSpPr>
          <a:xfrm rot="-5400000" flipH="1">
            <a:off x="8191799" y="905324"/>
            <a:ext cx="825589" cy="93999"/>
            <a:chOff x="5718423" y="809024"/>
            <a:chExt cx="830071" cy="94500"/>
          </a:xfrm>
        </p:grpSpPr>
        <p:sp>
          <p:nvSpPr>
            <p:cNvPr id="530" name="Google Shape;530;p33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9"/>
          <p:cNvSpPr/>
          <p:nvPr/>
        </p:nvSpPr>
        <p:spPr>
          <a:xfrm>
            <a:off x="284400" y="284400"/>
            <a:ext cx="8575200" cy="4574700"/>
          </a:xfrm>
          <a:prstGeom prst="roundRect">
            <a:avLst>
              <a:gd name="adj" fmla="val 5555"/>
            </a:avLst>
          </a:prstGeom>
          <a:gradFill>
            <a:gsLst>
              <a:gs pos="0">
                <a:srgbClr val="5352EE"/>
              </a:gs>
              <a:gs pos="100000">
                <a:srgbClr val="7882F3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49"/>
          <p:cNvSpPr txBox="1">
            <a:spLocks noGrp="1"/>
          </p:cNvSpPr>
          <p:nvPr>
            <p:ph type="title" hasCustomPrompt="1"/>
          </p:nvPr>
        </p:nvSpPr>
        <p:spPr>
          <a:xfrm>
            <a:off x="713200" y="1123375"/>
            <a:ext cx="3960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6" name="Google Shape;786;p49"/>
          <p:cNvSpPr txBox="1">
            <a:spLocks noGrp="1"/>
          </p:cNvSpPr>
          <p:nvPr>
            <p:ph type="subTitle" idx="1"/>
          </p:nvPr>
        </p:nvSpPr>
        <p:spPr>
          <a:xfrm>
            <a:off x="713200" y="1706776"/>
            <a:ext cx="39603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87" name="Google Shape;787;p49"/>
          <p:cNvSpPr txBox="1">
            <a:spLocks noGrp="1"/>
          </p:cNvSpPr>
          <p:nvPr>
            <p:ph type="title" idx="2" hasCustomPrompt="1"/>
          </p:nvPr>
        </p:nvSpPr>
        <p:spPr>
          <a:xfrm>
            <a:off x="713200" y="2255071"/>
            <a:ext cx="3960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88" name="Google Shape;788;p49"/>
          <p:cNvSpPr txBox="1">
            <a:spLocks noGrp="1"/>
          </p:cNvSpPr>
          <p:nvPr>
            <p:ph type="subTitle" idx="3"/>
          </p:nvPr>
        </p:nvSpPr>
        <p:spPr>
          <a:xfrm>
            <a:off x="713200" y="2855401"/>
            <a:ext cx="39603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89" name="Google Shape;789;p49"/>
          <p:cNvSpPr txBox="1">
            <a:spLocks noGrp="1"/>
          </p:cNvSpPr>
          <p:nvPr>
            <p:ph type="title" idx="4" hasCustomPrompt="1"/>
          </p:nvPr>
        </p:nvSpPr>
        <p:spPr>
          <a:xfrm>
            <a:off x="713200" y="3413999"/>
            <a:ext cx="3960300" cy="4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90" name="Google Shape;790;p49"/>
          <p:cNvSpPr txBox="1">
            <a:spLocks noGrp="1"/>
          </p:cNvSpPr>
          <p:nvPr>
            <p:ph type="subTitle" idx="5"/>
          </p:nvPr>
        </p:nvSpPr>
        <p:spPr>
          <a:xfrm>
            <a:off x="713200" y="4022825"/>
            <a:ext cx="3960300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791" name="Google Shape;791;p49"/>
          <p:cNvSpPr/>
          <p:nvPr/>
        </p:nvSpPr>
        <p:spPr>
          <a:xfrm>
            <a:off x="433200" y="393425"/>
            <a:ext cx="2763900" cy="14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2" name="Google Shape;792;p49"/>
          <p:cNvGrpSpPr/>
          <p:nvPr/>
        </p:nvGrpSpPr>
        <p:grpSpPr>
          <a:xfrm rot="10800000" flipH="1">
            <a:off x="498549" y="419474"/>
            <a:ext cx="429322" cy="93999"/>
            <a:chOff x="5795037" y="809024"/>
            <a:chExt cx="431653" cy="94500"/>
          </a:xfrm>
        </p:grpSpPr>
        <p:sp>
          <p:nvSpPr>
            <p:cNvPr id="793" name="Google Shape;793;p49"/>
            <p:cNvSpPr/>
            <p:nvPr/>
          </p:nvSpPr>
          <p:spPr>
            <a:xfrm>
              <a:off x="5795037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9"/>
            <p:cNvSpPr/>
            <p:nvPr/>
          </p:nvSpPr>
          <p:spPr>
            <a:xfrm>
              <a:off x="6132190" y="809024"/>
              <a:ext cx="94500" cy="9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" name="Google Shape;796;p49"/>
          <p:cNvGrpSpPr/>
          <p:nvPr/>
        </p:nvGrpSpPr>
        <p:grpSpPr>
          <a:xfrm rot="-5400000" flipH="1">
            <a:off x="8191799" y="4126299"/>
            <a:ext cx="825589" cy="93999"/>
            <a:chOff x="5718423" y="809024"/>
            <a:chExt cx="830071" cy="94500"/>
          </a:xfrm>
        </p:grpSpPr>
        <p:sp>
          <p:nvSpPr>
            <p:cNvPr id="797" name="Google Shape;797;p49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9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9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9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●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○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■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●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○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■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●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Char char="○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Char char="■"/>
              <a:defRPr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0" r:id="rId5"/>
    <p:sldLayoutId id="2147483664" r:id="rId6"/>
    <p:sldLayoutId id="2147483671" r:id="rId7"/>
    <p:sldLayoutId id="2147483679" r:id="rId8"/>
    <p:sldLayoutId id="2147483695" r:id="rId9"/>
    <p:sldLayoutId id="2147483701" r:id="rId10"/>
    <p:sldLayoutId id="2147483703" r:id="rId11"/>
    <p:sldLayoutId id="2147483704" r:id="rId12"/>
    <p:sldLayoutId id="2147483705" r:id="rId13"/>
    <p:sldLayoutId id="2147483706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37">
          <p15:clr>
            <a:srgbClr val="EA4335"/>
          </p15:clr>
        </p15:guide>
        <p15:guide id="2" pos="447">
          <p15:clr>
            <a:srgbClr val="EA4335"/>
          </p15:clr>
        </p15:guide>
        <p15:guide id="3" orient="horz" pos="2903">
          <p15:clr>
            <a:srgbClr val="EA4335"/>
          </p15:clr>
        </p15:guide>
        <p15:guide id="4" pos="531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64"/>
          <p:cNvSpPr txBox="1">
            <a:spLocks noGrp="1"/>
          </p:cNvSpPr>
          <p:nvPr>
            <p:ph type="ctrTitle"/>
          </p:nvPr>
        </p:nvSpPr>
        <p:spPr>
          <a:xfrm>
            <a:off x="725449" y="1440617"/>
            <a:ext cx="7871137" cy="13717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sz="2200" dirty="0">
                <a:solidFill>
                  <a:schemeClr val="accent4"/>
                </a:solidFill>
              </a:rPr>
              <a:t>PENGEMBANGAN SISTEM INFORMASI </a:t>
            </a:r>
            <a:br>
              <a:rPr lang="en-ID" sz="2200" dirty="0">
                <a:solidFill>
                  <a:schemeClr val="accent4"/>
                </a:solidFill>
              </a:rPr>
            </a:br>
            <a:r>
              <a:rPr lang="en-ID" sz="2200" dirty="0">
                <a:solidFill>
                  <a:schemeClr val="accent4"/>
                </a:solidFill>
              </a:rPr>
              <a:t>WEDDING ORGANIZER </a:t>
            </a:r>
            <a:r>
              <a:rPr lang="en-ID" sz="2200" dirty="0"/>
              <a:t>MAHESWARI ENTERPRISE MENGGUNAKAN METODE AGILE SCRUM</a:t>
            </a:r>
            <a:endParaRPr lang="en-ID" sz="2200" b="1" dirty="0">
              <a:solidFill>
                <a:schemeClr val="accent6"/>
              </a:solidFill>
            </a:endParaRPr>
          </a:p>
        </p:txBody>
      </p:sp>
      <p:sp>
        <p:nvSpPr>
          <p:cNvPr id="963" name="Google Shape;963;p64"/>
          <p:cNvSpPr txBox="1">
            <a:spLocks noGrp="1"/>
          </p:cNvSpPr>
          <p:nvPr>
            <p:ph type="subTitle" idx="1"/>
          </p:nvPr>
        </p:nvSpPr>
        <p:spPr>
          <a:xfrm>
            <a:off x="713200" y="3546625"/>
            <a:ext cx="3890700" cy="852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Rifa Nurfalah 19.14.1.0012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Fakultas Teknik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Universitas Majalengka</a:t>
            </a:r>
            <a:endParaRPr dirty="0"/>
          </a:p>
        </p:txBody>
      </p:sp>
      <p:grpSp>
        <p:nvGrpSpPr>
          <p:cNvPr id="964" name="Google Shape;964;p64"/>
          <p:cNvGrpSpPr/>
          <p:nvPr/>
        </p:nvGrpSpPr>
        <p:grpSpPr>
          <a:xfrm flipH="1">
            <a:off x="725449" y="1167312"/>
            <a:ext cx="825589" cy="93999"/>
            <a:chOff x="5718423" y="809024"/>
            <a:chExt cx="830071" cy="94500"/>
          </a:xfrm>
        </p:grpSpPr>
        <p:sp>
          <p:nvSpPr>
            <p:cNvPr id="965" name="Google Shape;965;p64"/>
            <p:cNvSpPr/>
            <p:nvPr/>
          </p:nvSpPr>
          <p:spPr>
            <a:xfrm>
              <a:off x="5718423" y="809024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4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lt1">
                <a:alpha val="8973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4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lt1">
                <a:alpha val="665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64"/>
            <p:cNvSpPr/>
            <p:nvPr/>
          </p:nvSpPr>
          <p:spPr>
            <a:xfrm>
              <a:off x="6453994" y="809024"/>
              <a:ext cx="94500" cy="94500"/>
            </a:xfrm>
            <a:prstGeom prst="ellipse">
              <a:avLst/>
            </a:prstGeom>
            <a:solidFill>
              <a:schemeClr val="lt1">
                <a:alpha val="54020"/>
              </a:schemeClr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64"/>
          <p:cNvGrpSpPr/>
          <p:nvPr/>
        </p:nvGrpSpPr>
        <p:grpSpPr>
          <a:xfrm>
            <a:off x="6224530" y="2930487"/>
            <a:ext cx="2423712" cy="1766368"/>
            <a:chOff x="5029270" y="1457228"/>
            <a:chExt cx="3384497" cy="2229043"/>
          </a:xfrm>
        </p:grpSpPr>
        <p:sp>
          <p:nvSpPr>
            <p:cNvPr id="970" name="Google Shape;970;p64"/>
            <p:cNvSpPr/>
            <p:nvPr/>
          </p:nvSpPr>
          <p:spPr>
            <a:xfrm>
              <a:off x="6320045" y="1469966"/>
              <a:ext cx="595034" cy="126373"/>
            </a:xfrm>
            <a:custGeom>
              <a:avLst/>
              <a:gdLst/>
              <a:ahLst/>
              <a:cxnLst/>
              <a:rect l="l" t="t" r="r" b="b"/>
              <a:pathLst>
                <a:path w="48955" h="10397" extrusionOk="0">
                  <a:moveTo>
                    <a:pt x="3111" y="0"/>
                  </a:moveTo>
                  <a:cubicBezTo>
                    <a:pt x="1387" y="0"/>
                    <a:pt x="1" y="1386"/>
                    <a:pt x="1" y="3110"/>
                  </a:cubicBezTo>
                  <a:lnTo>
                    <a:pt x="1" y="7302"/>
                  </a:lnTo>
                  <a:cubicBezTo>
                    <a:pt x="1" y="9010"/>
                    <a:pt x="1387" y="10397"/>
                    <a:pt x="3111" y="10397"/>
                  </a:cubicBezTo>
                  <a:lnTo>
                    <a:pt x="45844" y="10397"/>
                  </a:lnTo>
                  <a:cubicBezTo>
                    <a:pt x="47568" y="10397"/>
                    <a:pt x="48954" y="9010"/>
                    <a:pt x="48954" y="7302"/>
                  </a:cubicBezTo>
                  <a:lnTo>
                    <a:pt x="48954" y="3110"/>
                  </a:lnTo>
                  <a:cubicBezTo>
                    <a:pt x="48954" y="1386"/>
                    <a:pt x="47568" y="0"/>
                    <a:pt x="458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64"/>
            <p:cNvSpPr/>
            <p:nvPr/>
          </p:nvSpPr>
          <p:spPr>
            <a:xfrm>
              <a:off x="5452793" y="1926498"/>
              <a:ext cx="2708802" cy="1327284"/>
            </a:xfrm>
            <a:custGeom>
              <a:avLst/>
              <a:gdLst/>
              <a:ahLst/>
              <a:cxnLst/>
              <a:rect l="l" t="t" r="r" b="b"/>
              <a:pathLst>
                <a:path w="222860" h="109199" extrusionOk="0">
                  <a:moveTo>
                    <a:pt x="10853" y="0"/>
                  </a:moveTo>
                  <a:cubicBezTo>
                    <a:pt x="4869" y="0"/>
                    <a:pt x="1" y="4852"/>
                    <a:pt x="1" y="10836"/>
                  </a:cubicBezTo>
                  <a:lnTo>
                    <a:pt x="1" y="98364"/>
                  </a:lnTo>
                  <a:cubicBezTo>
                    <a:pt x="1" y="104348"/>
                    <a:pt x="4869" y="109199"/>
                    <a:pt x="10853" y="109199"/>
                  </a:cubicBezTo>
                  <a:lnTo>
                    <a:pt x="212025" y="109199"/>
                  </a:lnTo>
                  <a:cubicBezTo>
                    <a:pt x="218009" y="109199"/>
                    <a:pt x="222859" y="104348"/>
                    <a:pt x="222859" y="98364"/>
                  </a:cubicBezTo>
                  <a:lnTo>
                    <a:pt x="222859" y="10836"/>
                  </a:lnTo>
                  <a:cubicBezTo>
                    <a:pt x="222859" y="4852"/>
                    <a:pt x="218009" y="0"/>
                    <a:pt x="212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64"/>
            <p:cNvSpPr/>
            <p:nvPr/>
          </p:nvSpPr>
          <p:spPr>
            <a:xfrm>
              <a:off x="5476434" y="1941497"/>
              <a:ext cx="2661544" cy="1297298"/>
            </a:xfrm>
            <a:custGeom>
              <a:avLst/>
              <a:gdLst/>
              <a:ahLst/>
              <a:cxnLst/>
              <a:rect l="l" t="t" r="r" b="b"/>
              <a:pathLst>
                <a:path w="218972" h="106732" extrusionOk="0">
                  <a:moveTo>
                    <a:pt x="10853" y="1"/>
                  </a:moveTo>
                  <a:cubicBezTo>
                    <a:pt x="4851" y="1"/>
                    <a:pt x="0" y="4852"/>
                    <a:pt x="0" y="10853"/>
                  </a:cubicBezTo>
                  <a:lnTo>
                    <a:pt x="0" y="48109"/>
                  </a:lnTo>
                  <a:cubicBezTo>
                    <a:pt x="0" y="49664"/>
                    <a:pt x="981" y="51033"/>
                    <a:pt x="2451" y="51540"/>
                  </a:cubicBezTo>
                  <a:cubicBezTo>
                    <a:pt x="3228" y="51810"/>
                    <a:pt x="3753" y="52554"/>
                    <a:pt x="3753" y="53365"/>
                  </a:cubicBezTo>
                  <a:cubicBezTo>
                    <a:pt x="3753" y="54194"/>
                    <a:pt x="3228" y="54921"/>
                    <a:pt x="2451" y="55191"/>
                  </a:cubicBezTo>
                  <a:cubicBezTo>
                    <a:pt x="981" y="55698"/>
                    <a:pt x="0" y="57084"/>
                    <a:pt x="0" y="58623"/>
                  </a:cubicBezTo>
                  <a:lnTo>
                    <a:pt x="0" y="95895"/>
                  </a:lnTo>
                  <a:cubicBezTo>
                    <a:pt x="0" y="101879"/>
                    <a:pt x="4851" y="106731"/>
                    <a:pt x="10853" y="106731"/>
                  </a:cubicBezTo>
                  <a:lnTo>
                    <a:pt x="208135" y="106731"/>
                  </a:lnTo>
                  <a:cubicBezTo>
                    <a:pt x="214119" y="106731"/>
                    <a:pt x="218971" y="101879"/>
                    <a:pt x="218971" y="95895"/>
                  </a:cubicBezTo>
                  <a:lnTo>
                    <a:pt x="218971" y="10853"/>
                  </a:lnTo>
                  <a:cubicBezTo>
                    <a:pt x="218971" y="4852"/>
                    <a:pt x="214119" y="1"/>
                    <a:pt x="208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4"/>
            <p:cNvSpPr/>
            <p:nvPr/>
          </p:nvSpPr>
          <p:spPr>
            <a:xfrm>
              <a:off x="5476434" y="1941497"/>
              <a:ext cx="1724646" cy="1297298"/>
            </a:xfrm>
            <a:custGeom>
              <a:avLst/>
              <a:gdLst/>
              <a:ahLst/>
              <a:cxnLst/>
              <a:rect l="l" t="t" r="r" b="b"/>
              <a:pathLst>
                <a:path w="141891" h="106732" extrusionOk="0">
                  <a:moveTo>
                    <a:pt x="10853" y="1"/>
                  </a:moveTo>
                  <a:cubicBezTo>
                    <a:pt x="4851" y="1"/>
                    <a:pt x="0" y="4852"/>
                    <a:pt x="0" y="10853"/>
                  </a:cubicBezTo>
                  <a:lnTo>
                    <a:pt x="0" y="48109"/>
                  </a:lnTo>
                  <a:cubicBezTo>
                    <a:pt x="0" y="49664"/>
                    <a:pt x="981" y="51033"/>
                    <a:pt x="2451" y="51540"/>
                  </a:cubicBezTo>
                  <a:cubicBezTo>
                    <a:pt x="3228" y="51810"/>
                    <a:pt x="3753" y="52554"/>
                    <a:pt x="3753" y="53365"/>
                  </a:cubicBezTo>
                  <a:cubicBezTo>
                    <a:pt x="3753" y="54194"/>
                    <a:pt x="3228" y="54921"/>
                    <a:pt x="2451" y="55191"/>
                  </a:cubicBezTo>
                  <a:cubicBezTo>
                    <a:pt x="981" y="55698"/>
                    <a:pt x="0" y="57084"/>
                    <a:pt x="0" y="58623"/>
                  </a:cubicBezTo>
                  <a:lnTo>
                    <a:pt x="0" y="95895"/>
                  </a:lnTo>
                  <a:cubicBezTo>
                    <a:pt x="0" y="101879"/>
                    <a:pt x="4851" y="106731"/>
                    <a:pt x="10853" y="106731"/>
                  </a:cubicBezTo>
                  <a:lnTo>
                    <a:pt x="141890" y="106731"/>
                  </a:lnTo>
                  <a:lnTo>
                    <a:pt x="141890" y="1"/>
                  </a:ln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4"/>
            <p:cNvSpPr/>
            <p:nvPr/>
          </p:nvSpPr>
          <p:spPr>
            <a:xfrm>
              <a:off x="7275637" y="2153536"/>
              <a:ext cx="392026" cy="289708"/>
            </a:xfrm>
            <a:custGeom>
              <a:avLst/>
              <a:gdLst/>
              <a:ahLst/>
              <a:cxnLst/>
              <a:rect l="l" t="t" r="r" b="b"/>
              <a:pathLst>
                <a:path w="32253" h="23835" extrusionOk="0">
                  <a:moveTo>
                    <a:pt x="3095" y="1"/>
                  </a:moveTo>
                  <a:cubicBezTo>
                    <a:pt x="1387" y="1"/>
                    <a:pt x="1" y="1387"/>
                    <a:pt x="1" y="3093"/>
                  </a:cubicBezTo>
                  <a:lnTo>
                    <a:pt x="1" y="20741"/>
                  </a:lnTo>
                  <a:cubicBezTo>
                    <a:pt x="1" y="22449"/>
                    <a:pt x="1387" y="23835"/>
                    <a:pt x="3095" y="23835"/>
                  </a:cubicBezTo>
                  <a:lnTo>
                    <a:pt x="29160" y="23835"/>
                  </a:lnTo>
                  <a:cubicBezTo>
                    <a:pt x="30867" y="23835"/>
                    <a:pt x="32253" y="22449"/>
                    <a:pt x="32253" y="20741"/>
                  </a:cubicBezTo>
                  <a:lnTo>
                    <a:pt x="32253" y="3093"/>
                  </a:lnTo>
                  <a:cubicBezTo>
                    <a:pt x="32253" y="1387"/>
                    <a:pt x="30867" y="1"/>
                    <a:pt x="291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4"/>
            <p:cNvSpPr/>
            <p:nvPr/>
          </p:nvSpPr>
          <p:spPr>
            <a:xfrm>
              <a:off x="7748407" y="2184761"/>
              <a:ext cx="292783" cy="37607"/>
            </a:xfrm>
            <a:custGeom>
              <a:avLst/>
              <a:gdLst/>
              <a:ahLst/>
              <a:cxnLst/>
              <a:rect l="l" t="t" r="r" b="b"/>
              <a:pathLst>
                <a:path w="24088" h="3094" extrusionOk="0">
                  <a:moveTo>
                    <a:pt x="1556" y="1"/>
                  </a:moveTo>
                  <a:cubicBezTo>
                    <a:pt x="693" y="1"/>
                    <a:pt x="1" y="693"/>
                    <a:pt x="1" y="1539"/>
                  </a:cubicBezTo>
                  <a:cubicBezTo>
                    <a:pt x="1" y="2401"/>
                    <a:pt x="693" y="3094"/>
                    <a:pt x="1556" y="3094"/>
                  </a:cubicBezTo>
                  <a:lnTo>
                    <a:pt x="22533" y="3094"/>
                  </a:lnTo>
                  <a:cubicBezTo>
                    <a:pt x="23395" y="3094"/>
                    <a:pt x="24088" y="2401"/>
                    <a:pt x="24088" y="1539"/>
                  </a:cubicBezTo>
                  <a:cubicBezTo>
                    <a:pt x="24088" y="693"/>
                    <a:pt x="23395" y="1"/>
                    <a:pt x="225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4"/>
            <p:cNvSpPr/>
            <p:nvPr/>
          </p:nvSpPr>
          <p:spPr>
            <a:xfrm>
              <a:off x="7748407" y="2279690"/>
              <a:ext cx="292783" cy="37607"/>
            </a:xfrm>
            <a:custGeom>
              <a:avLst/>
              <a:gdLst/>
              <a:ahLst/>
              <a:cxnLst/>
              <a:rect l="l" t="t" r="r" b="b"/>
              <a:pathLst>
                <a:path w="24088" h="3094" extrusionOk="0">
                  <a:moveTo>
                    <a:pt x="1556" y="0"/>
                  </a:moveTo>
                  <a:cubicBezTo>
                    <a:pt x="693" y="0"/>
                    <a:pt x="1" y="693"/>
                    <a:pt x="1" y="1538"/>
                  </a:cubicBezTo>
                  <a:cubicBezTo>
                    <a:pt x="1" y="2401"/>
                    <a:pt x="693" y="3093"/>
                    <a:pt x="1556" y="3093"/>
                  </a:cubicBezTo>
                  <a:lnTo>
                    <a:pt x="22533" y="3093"/>
                  </a:lnTo>
                  <a:cubicBezTo>
                    <a:pt x="23395" y="3093"/>
                    <a:pt x="24088" y="2401"/>
                    <a:pt x="24088" y="1538"/>
                  </a:cubicBezTo>
                  <a:cubicBezTo>
                    <a:pt x="24088" y="693"/>
                    <a:pt x="23395" y="0"/>
                    <a:pt x="22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4"/>
            <p:cNvSpPr/>
            <p:nvPr/>
          </p:nvSpPr>
          <p:spPr>
            <a:xfrm>
              <a:off x="7748407" y="2374618"/>
              <a:ext cx="169097" cy="37595"/>
            </a:xfrm>
            <a:custGeom>
              <a:avLst/>
              <a:gdLst/>
              <a:ahLst/>
              <a:cxnLst/>
              <a:rect l="l" t="t" r="r" b="b"/>
              <a:pathLst>
                <a:path w="13912" h="3093" extrusionOk="0">
                  <a:moveTo>
                    <a:pt x="1556" y="0"/>
                  </a:moveTo>
                  <a:cubicBezTo>
                    <a:pt x="693" y="0"/>
                    <a:pt x="1" y="692"/>
                    <a:pt x="1" y="1538"/>
                  </a:cubicBezTo>
                  <a:cubicBezTo>
                    <a:pt x="1" y="2400"/>
                    <a:pt x="693" y="3093"/>
                    <a:pt x="1556" y="3093"/>
                  </a:cubicBezTo>
                  <a:lnTo>
                    <a:pt x="12357" y="3093"/>
                  </a:lnTo>
                  <a:cubicBezTo>
                    <a:pt x="13219" y="3093"/>
                    <a:pt x="13912" y="2400"/>
                    <a:pt x="13912" y="1538"/>
                  </a:cubicBezTo>
                  <a:cubicBezTo>
                    <a:pt x="13912" y="692"/>
                    <a:pt x="13219" y="0"/>
                    <a:pt x="123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4"/>
            <p:cNvSpPr/>
            <p:nvPr/>
          </p:nvSpPr>
          <p:spPr>
            <a:xfrm>
              <a:off x="7275637" y="2514738"/>
              <a:ext cx="392026" cy="289708"/>
            </a:xfrm>
            <a:custGeom>
              <a:avLst/>
              <a:gdLst/>
              <a:ahLst/>
              <a:cxnLst/>
              <a:rect l="l" t="t" r="r" b="b"/>
              <a:pathLst>
                <a:path w="32253" h="23835" extrusionOk="0">
                  <a:moveTo>
                    <a:pt x="3095" y="0"/>
                  </a:moveTo>
                  <a:cubicBezTo>
                    <a:pt x="1387" y="0"/>
                    <a:pt x="1" y="1387"/>
                    <a:pt x="1" y="3093"/>
                  </a:cubicBezTo>
                  <a:lnTo>
                    <a:pt x="1" y="20741"/>
                  </a:lnTo>
                  <a:cubicBezTo>
                    <a:pt x="1" y="22449"/>
                    <a:pt x="1387" y="23835"/>
                    <a:pt x="3095" y="23835"/>
                  </a:cubicBezTo>
                  <a:lnTo>
                    <a:pt x="29160" y="23835"/>
                  </a:lnTo>
                  <a:cubicBezTo>
                    <a:pt x="30867" y="23835"/>
                    <a:pt x="32253" y="22449"/>
                    <a:pt x="32253" y="20741"/>
                  </a:cubicBezTo>
                  <a:lnTo>
                    <a:pt x="32253" y="3093"/>
                  </a:lnTo>
                  <a:cubicBezTo>
                    <a:pt x="32253" y="1387"/>
                    <a:pt x="30867" y="0"/>
                    <a:pt x="291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64"/>
            <p:cNvSpPr/>
            <p:nvPr/>
          </p:nvSpPr>
          <p:spPr>
            <a:xfrm>
              <a:off x="7748407" y="2545757"/>
              <a:ext cx="292783" cy="37813"/>
            </a:xfrm>
            <a:custGeom>
              <a:avLst/>
              <a:gdLst/>
              <a:ahLst/>
              <a:cxnLst/>
              <a:rect l="l" t="t" r="r" b="b"/>
              <a:pathLst>
                <a:path w="24088" h="3111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18"/>
                    <a:pt x="693" y="3110"/>
                    <a:pt x="1556" y="3110"/>
                  </a:cubicBezTo>
                  <a:lnTo>
                    <a:pt x="22533" y="3110"/>
                  </a:lnTo>
                  <a:cubicBezTo>
                    <a:pt x="23395" y="3110"/>
                    <a:pt x="24088" y="2418"/>
                    <a:pt x="24088" y="1555"/>
                  </a:cubicBezTo>
                  <a:cubicBezTo>
                    <a:pt x="24088" y="694"/>
                    <a:pt x="23395" y="0"/>
                    <a:pt x="22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4"/>
            <p:cNvSpPr/>
            <p:nvPr/>
          </p:nvSpPr>
          <p:spPr>
            <a:xfrm>
              <a:off x="7748407" y="2640673"/>
              <a:ext cx="292783" cy="37825"/>
            </a:xfrm>
            <a:custGeom>
              <a:avLst/>
              <a:gdLst/>
              <a:ahLst/>
              <a:cxnLst/>
              <a:rect l="l" t="t" r="r" b="b"/>
              <a:pathLst>
                <a:path w="24088" h="3112" extrusionOk="0">
                  <a:moveTo>
                    <a:pt x="1556" y="1"/>
                  </a:moveTo>
                  <a:cubicBezTo>
                    <a:pt x="693" y="1"/>
                    <a:pt x="1" y="694"/>
                    <a:pt x="1" y="1556"/>
                  </a:cubicBezTo>
                  <a:cubicBezTo>
                    <a:pt x="1" y="2419"/>
                    <a:pt x="693" y="3111"/>
                    <a:pt x="1556" y="3111"/>
                  </a:cubicBezTo>
                  <a:lnTo>
                    <a:pt x="22533" y="3111"/>
                  </a:lnTo>
                  <a:cubicBezTo>
                    <a:pt x="23395" y="3111"/>
                    <a:pt x="24088" y="2419"/>
                    <a:pt x="24088" y="1556"/>
                  </a:cubicBezTo>
                  <a:cubicBezTo>
                    <a:pt x="24088" y="694"/>
                    <a:pt x="23395" y="1"/>
                    <a:pt x="225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4"/>
            <p:cNvSpPr/>
            <p:nvPr/>
          </p:nvSpPr>
          <p:spPr>
            <a:xfrm>
              <a:off x="7748407" y="2735601"/>
              <a:ext cx="169097" cy="37813"/>
            </a:xfrm>
            <a:custGeom>
              <a:avLst/>
              <a:gdLst/>
              <a:ahLst/>
              <a:cxnLst/>
              <a:rect l="l" t="t" r="r" b="b"/>
              <a:pathLst>
                <a:path w="13912" h="3111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18"/>
                    <a:pt x="693" y="3111"/>
                    <a:pt x="1556" y="3111"/>
                  </a:cubicBezTo>
                  <a:lnTo>
                    <a:pt x="12357" y="3111"/>
                  </a:lnTo>
                  <a:cubicBezTo>
                    <a:pt x="13219" y="3111"/>
                    <a:pt x="13912" y="2418"/>
                    <a:pt x="13912" y="1555"/>
                  </a:cubicBezTo>
                  <a:cubicBezTo>
                    <a:pt x="13912" y="694"/>
                    <a:pt x="13219" y="0"/>
                    <a:pt x="123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4"/>
            <p:cNvSpPr/>
            <p:nvPr/>
          </p:nvSpPr>
          <p:spPr>
            <a:xfrm>
              <a:off x="7275637" y="2875940"/>
              <a:ext cx="392026" cy="289708"/>
            </a:xfrm>
            <a:custGeom>
              <a:avLst/>
              <a:gdLst/>
              <a:ahLst/>
              <a:cxnLst/>
              <a:rect l="l" t="t" r="r" b="b"/>
              <a:pathLst>
                <a:path w="32253" h="23835" extrusionOk="0">
                  <a:moveTo>
                    <a:pt x="3095" y="0"/>
                  </a:moveTo>
                  <a:cubicBezTo>
                    <a:pt x="1387" y="0"/>
                    <a:pt x="1" y="1386"/>
                    <a:pt x="1" y="3093"/>
                  </a:cubicBezTo>
                  <a:lnTo>
                    <a:pt x="1" y="20740"/>
                  </a:lnTo>
                  <a:cubicBezTo>
                    <a:pt x="1" y="22448"/>
                    <a:pt x="1387" y="23835"/>
                    <a:pt x="3095" y="23835"/>
                  </a:cubicBezTo>
                  <a:lnTo>
                    <a:pt x="29160" y="23835"/>
                  </a:lnTo>
                  <a:cubicBezTo>
                    <a:pt x="30867" y="23835"/>
                    <a:pt x="32253" y="22448"/>
                    <a:pt x="32253" y="20740"/>
                  </a:cubicBezTo>
                  <a:lnTo>
                    <a:pt x="32253" y="3093"/>
                  </a:lnTo>
                  <a:cubicBezTo>
                    <a:pt x="32253" y="1386"/>
                    <a:pt x="30867" y="0"/>
                    <a:pt x="29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64"/>
            <p:cNvSpPr/>
            <p:nvPr/>
          </p:nvSpPr>
          <p:spPr>
            <a:xfrm>
              <a:off x="7748407" y="2906959"/>
              <a:ext cx="292783" cy="37619"/>
            </a:xfrm>
            <a:custGeom>
              <a:avLst/>
              <a:gdLst/>
              <a:ahLst/>
              <a:cxnLst/>
              <a:rect l="l" t="t" r="r" b="b"/>
              <a:pathLst>
                <a:path w="24088" h="3095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00"/>
                    <a:pt x="693" y="3094"/>
                    <a:pt x="1556" y="3094"/>
                  </a:cubicBezTo>
                  <a:lnTo>
                    <a:pt x="22533" y="3094"/>
                  </a:lnTo>
                  <a:cubicBezTo>
                    <a:pt x="23395" y="3094"/>
                    <a:pt x="24088" y="2400"/>
                    <a:pt x="24088" y="1555"/>
                  </a:cubicBezTo>
                  <a:cubicBezTo>
                    <a:pt x="24088" y="694"/>
                    <a:pt x="23395" y="0"/>
                    <a:pt x="22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64"/>
            <p:cNvSpPr/>
            <p:nvPr/>
          </p:nvSpPr>
          <p:spPr>
            <a:xfrm>
              <a:off x="7748407" y="3001875"/>
              <a:ext cx="292783" cy="37619"/>
            </a:xfrm>
            <a:custGeom>
              <a:avLst/>
              <a:gdLst/>
              <a:ahLst/>
              <a:cxnLst/>
              <a:rect l="l" t="t" r="r" b="b"/>
              <a:pathLst>
                <a:path w="24088" h="3095" extrusionOk="0">
                  <a:moveTo>
                    <a:pt x="1556" y="1"/>
                  </a:moveTo>
                  <a:cubicBezTo>
                    <a:pt x="693" y="1"/>
                    <a:pt x="1" y="694"/>
                    <a:pt x="1" y="1556"/>
                  </a:cubicBezTo>
                  <a:cubicBezTo>
                    <a:pt x="1" y="2401"/>
                    <a:pt x="693" y="3095"/>
                    <a:pt x="1556" y="3095"/>
                  </a:cubicBezTo>
                  <a:lnTo>
                    <a:pt x="22533" y="3095"/>
                  </a:lnTo>
                  <a:cubicBezTo>
                    <a:pt x="23395" y="3095"/>
                    <a:pt x="24088" y="2401"/>
                    <a:pt x="24088" y="1556"/>
                  </a:cubicBezTo>
                  <a:cubicBezTo>
                    <a:pt x="24088" y="694"/>
                    <a:pt x="23395" y="1"/>
                    <a:pt x="225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4"/>
            <p:cNvSpPr/>
            <p:nvPr/>
          </p:nvSpPr>
          <p:spPr>
            <a:xfrm>
              <a:off x="7748407" y="3096803"/>
              <a:ext cx="169097" cy="37619"/>
            </a:xfrm>
            <a:custGeom>
              <a:avLst/>
              <a:gdLst/>
              <a:ahLst/>
              <a:cxnLst/>
              <a:rect l="l" t="t" r="r" b="b"/>
              <a:pathLst>
                <a:path w="13912" h="3095" extrusionOk="0">
                  <a:moveTo>
                    <a:pt x="1556" y="0"/>
                  </a:moveTo>
                  <a:cubicBezTo>
                    <a:pt x="693" y="0"/>
                    <a:pt x="1" y="694"/>
                    <a:pt x="1" y="1555"/>
                  </a:cubicBezTo>
                  <a:cubicBezTo>
                    <a:pt x="1" y="2400"/>
                    <a:pt x="693" y="3094"/>
                    <a:pt x="1556" y="3094"/>
                  </a:cubicBezTo>
                  <a:lnTo>
                    <a:pt x="12357" y="3094"/>
                  </a:lnTo>
                  <a:cubicBezTo>
                    <a:pt x="13219" y="3094"/>
                    <a:pt x="13912" y="2400"/>
                    <a:pt x="13912" y="1555"/>
                  </a:cubicBezTo>
                  <a:cubicBezTo>
                    <a:pt x="13912" y="694"/>
                    <a:pt x="13219" y="0"/>
                    <a:pt x="123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4"/>
            <p:cNvSpPr/>
            <p:nvPr/>
          </p:nvSpPr>
          <p:spPr>
            <a:xfrm>
              <a:off x="5920835" y="3483481"/>
              <a:ext cx="99863" cy="100070"/>
            </a:xfrm>
            <a:custGeom>
              <a:avLst/>
              <a:gdLst/>
              <a:ahLst/>
              <a:cxnLst/>
              <a:rect l="l" t="t" r="r" b="b"/>
              <a:pathLst>
                <a:path w="8216" h="8233" extrusionOk="0">
                  <a:moveTo>
                    <a:pt x="4109" y="0"/>
                  </a:moveTo>
                  <a:cubicBezTo>
                    <a:pt x="1844" y="0"/>
                    <a:pt x="0" y="1843"/>
                    <a:pt x="0" y="4108"/>
                  </a:cubicBezTo>
                  <a:cubicBezTo>
                    <a:pt x="0" y="6373"/>
                    <a:pt x="1844" y="8233"/>
                    <a:pt x="4109" y="8233"/>
                  </a:cubicBezTo>
                  <a:cubicBezTo>
                    <a:pt x="6374" y="8233"/>
                    <a:pt x="8216" y="6373"/>
                    <a:pt x="8216" y="4108"/>
                  </a:cubicBezTo>
                  <a:cubicBezTo>
                    <a:pt x="8216" y="1843"/>
                    <a:pt x="6374" y="0"/>
                    <a:pt x="4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4"/>
            <p:cNvSpPr/>
            <p:nvPr/>
          </p:nvSpPr>
          <p:spPr>
            <a:xfrm>
              <a:off x="6613861" y="1706048"/>
              <a:ext cx="1714363" cy="373126"/>
            </a:xfrm>
            <a:custGeom>
              <a:avLst/>
              <a:gdLst/>
              <a:ahLst/>
              <a:cxnLst/>
              <a:rect l="l" t="t" r="r" b="b"/>
              <a:pathLst>
                <a:path w="141045" h="30698" extrusionOk="0">
                  <a:moveTo>
                    <a:pt x="2924" y="0"/>
                  </a:moveTo>
                  <a:cubicBezTo>
                    <a:pt x="1386" y="0"/>
                    <a:pt x="0" y="1386"/>
                    <a:pt x="0" y="3093"/>
                  </a:cubicBezTo>
                  <a:lnTo>
                    <a:pt x="0" y="27603"/>
                  </a:lnTo>
                  <a:cubicBezTo>
                    <a:pt x="0" y="29311"/>
                    <a:pt x="1386" y="30697"/>
                    <a:pt x="3093" y="30697"/>
                  </a:cubicBezTo>
                  <a:lnTo>
                    <a:pt x="137951" y="30697"/>
                  </a:lnTo>
                  <a:cubicBezTo>
                    <a:pt x="139659" y="30697"/>
                    <a:pt x="141045" y="29311"/>
                    <a:pt x="141045" y="27603"/>
                  </a:cubicBezTo>
                  <a:lnTo>
                    <a:pt x="141045" y="3093"/>
                  </a:lnTo>
                  <a:cubicBezTo>
                    <a:pt x="141045" y="1386"/>
                    <a:pt x="139659" y="0"/>
                    <a:pt x="137782" y="0"/>
                  </a:cubicBezTo>
                  <a:close/>
                </a:path>
              </a:pathLst>
            </a:custGeom>
            <a:solidFill>
              <a:srgbClr val="A97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64"/>
            <p:cNvSpPr/>
            <p:nvPr/>
          </p:nvSpPr>
          <p:spPr>
            <a:xfrm>
              <a:off x="6617556" y="1709743"/>
              <a:ext cx="1706973" cy="365736"/>
            </a:xfrm>
            <a:custGeom>
              <a:avLst/>
              <a:gdLst/>
              <a:ahLst/>
              <a:cxnLst/>
              <a:rect l="l" t="t" r="r" b="b"/>
              <a:pathLst>
                <a:path w="140437" h="30090" extrusionOk="0">
                  <a:moveTo>
                    <a:pt x="2789" y="0"/>
                  </a:moveTo>
                  <a:cubicBezTo>
                    <a:pt x="1251" y="0"/>
                    <a:pt x="1" y="1251"/>
                    <a:pt x="1" y="2789"/>
                  </a:cubicBezTo>
                  <a:lnTo>
                    <a:pt x="1" y="27299"/>
                  </a:lnTo>
                  <a:cubicBezTo>
                    <a:pt x="1" y="28838"/>
                    <a:pt x="1251" y="30089"/>
                    <a:pt x="2789" y="30089"/>
                  </a:cubicBezTo>
                  <a:lnTo>
                    <a:pt x="137647" y="30089"/>
                  </a:lnTo>
                  <a:cubicBezTo>
                    <a:pt x="139186" y="30089"/>
                    <a:pt x="140437" y="28838"/>
                    <a:pt x="140437" y="27299"/>
                  </a:cubicBezTo>
                  <a:lnTo>
                    <a:pt x="140437" y="2789"/>
                  </a:lnTo>
                  <a:cubicBezTo>
                    <a:pt x="140437" y="1251"/>
                    <a:pt x="139186" y="0"/>
                    <a:pt x="1376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4"/>
            <p:cNvSpPr/>
            <p:nvPr/>
          </p:nvSpPr>
          <p:spPr>
            <a:xfrm>
              <a:off x="6703441" y="1776095"/>
              <a:ext cx="233006" cy="233006"/>
            </a:xfrm>
            <a:custGeom>
              <a:avLst/>
              <a:gdLst/>
              <a:ahLst/>
              <a:cxnLst/>
              <a:rect l="l" t="t" r="r" b="b"/>
              <a:pathLst>
                <a:path w="19170" h="19170" extrusionOk="0">
                  <a:moveTo>
                    <a:pt x="9584" y="1"/>
                  </a:moveTo>
                  <a:cubicBezTo>
                    <a:pt x="4294" y="1"/>
                    <a:pt x="0" y="4294"/>
                    <a:pt x="0" y="9586"/>
                  </a:cubicBezTo>
                  <a:cubicBezTo>
                    <a:pt x="0" y="14876"/>
                    <a:pt x="4294" y="19170"/>
                    <a:pt x="9584" y="19170"/>
                  </a:cubicBezTo>
                  <a:cubicBezTo>
                    <a:pt x="14876" y="19170"/>
                    <a:pt x="19169" y="14876"/>
                    <a:pt x="19169" y="9586"/>
                  </a:cubicBezTo>
                  <a:cubicBezTo>
                    <a:pt x="19169" y="4294"/>
                    <a:pt x="14876" y="1"/>
                    <a:pt x="9584" y="1"/>
                  </a:cubicBez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64"/>
            <p:cNvSpPr/>
            <p:nvPr/>
          </p:nvSpPr>
          <p:spPr>
            <a:xfrm>
              <a:off x="7036480" y="1829515"/>
              <a:ext cx="674952" cy="37619"/>
            </a:xfrm>
            <a:custGeom>
              <a:avLst/>
              <a:gdLst/>
              <a:ahLst/>
              <a:cxnLst/>
              <a:rect l="l" t="t" r="r" b="b"/>
              <a:pathLst>
                <a:path w="55530" h="3095" extrusionOk="0">
                  <a:moveTo>
                    <a:pt x="1556" y="1"/>
                  </a:moveTo>
                  <a:cubicBezTo>
                    <a:pt x="694" y="1"/>
                    <a:pt x="1" y="694"/>
                    <a:pt x="1" y="1540"/>
                  </a:cubicBezTo>
                  <a:cubicBezTo>
                    <a:pt x="1" y="2401"/>
                    <a:pt x="694" y="3095"/>
                    <a:pt x="1556" y="3095"/>
                  </a:cubicBezTo>
                  <a:lnTo>
                    <a:pt x="53975" y="3095"/>
                  </a:lnTo>
                  <a:cubicBezTo>
                    <a:pt x="54836" y="3095"/>
                    <a:pt x="55530" y="2401"/>
                    <a:pt x="55530" y="1540"/>
                  </a:cubicBezTo>
                  <a:cubicBezTo>
                    <a:pt x="55530" y="694"/>
                    <a:pt x="54836" y="1"/>
                    <a:pt x="539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4"/>
            <p:cNvSpPr/>
            <p:nvPr/>
          </p:nvSpPr>
          <p:spPr>
            <a:xfrm>
              <a:off x="7759285" y="1829515"/>
              <a:ext cx="477304" cy="37619"/>
            </a:xfrm>
            <a:custGeom>
              <a:avLst/>
              <a:gdLst/>
              <a:ahLst/>
              <a:cxnLst/>
              <a:rect l="l" t="t" r="r" b="b"/>
              <a:pathLst>
                <a:path w="39269" h="3095" extrusionOk="0">
                  <a:moveTo>
                    <a:pt x="1540" y="1"/>
                  </a:moveTo>
                  <a:cubicBezTo>
                    <a:pt x="695" y="1"/>
                    <a:pt x="1" y="694"/>
                    <a:pt x="1" y="1540"/>
                  </a:cubicBezTo>
                  <a:cubicBezTo>
                    <a:pt x="1" y="2401"/>
                    <a:pt x="695" y="3095"/>
                    <a:pt x="1540" y="3095"/>
                  </a:cubicBezTo>
                  <a:lnTo>
                    <a:pt x="37714" y="3095"/>
                  </a:lnTo>
                  <a:cubicBezTo>
                    <a:pt x="38575" y="3095"/>
                    <a:pt x="39269" y="2401"/>
                    <a:pt x="39269" y="1540"/>
                  </a:cubicBezTo>
                  <a:cubicBezTo>
                    <a:pt x="39269" y="694"/>
                    <a:pt x="38575" y="1"/>
                    <a:pt x="37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4"/>
            <p:cNvSpPr/>
            <p:nvPr/>
          </p:nvSpPr>
          <p:spPr>
            <a:xfrm>
              <a:off x="7036480" y="1924444"/>
              <a:ext cx="265058" cy="37619"/>
            </a:xfrm>
            <a:custGeom>
              <a:avLst/>
              <a:gdLst/>
              <a:ahLst/>
              <a:cxnLst/>
              <a:rect l="l" t="t" r="r" b="b"/>
              <a:pathLst>
                <a:path w="21807" h="3095" extrusionOk="0">
                  <a:moveTo>
                    <a:pt x="1556" y="0"/>
                  </a:moveTo>
                  <a:cubicBezTo>
                    <a:pt x="694" y="0"/>
                    <a:pt x="1" y="694"/>
                    <a:pt x="1" y="1539"/>
                  </a:cubicBezTo>
                  <a:cubicBezTo>
                    <a:pt x="1" y="2401"/>
                    <a:pt x="694" y="3094"/>
                    <a:pt x="1556" y="3094"/>
                  </a:cubicBezTo>
                  <a:lnTo>
                    <a:pt x="20269" y="3094"/>
                  </a:lnTo>
                  <a:cubicBezTo>
                    <a:pt x="21114" y="3094"/>
                    <a:pt x="21806" y="2401"/>
                    <a:pt x="21806" y="1539"/>
                  </a:cubicBezTo>
                  <a:cubicBezTo>
                    <a:pt x="21806" y="694"/>
                    <a:pt x="21114" y="0"/>
                    <a:pt x="20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4"/>
            <p:cNvSpPr/>
            <p:nvPr/>
          </p:nvSpPr>
          <p:spPr>
            <a:xfrm>
              <a:off x="5673267" y="1457228"/>
              <a:ext cx="459825" cy="389778"/>
            </a:xfrm>
            <a:custGeom>
              <a:avLst/>
              <a:gdLst/>
              <a:ahLst/>
              <a:cxnLst/>
              <a:rect l="l" t="t" r="r" b="b"/>
              <a:pathLst>
                <a:path w="37831" h="32068" extrusionOk="0">
                  <a:moveTo>
                    <a:pt x="4445" y="0"/>
                  </a:moveTo>
                  <a:cubicBezTo>
                    <a:pt x="1995" y="0"/>
                    <a:pt x="0" y="1995"/>
                    <a:pt x="0" y="4446"/>
                  </a:cubicBezTo>
                  <a:lnTo>
                    <a:pt x="0" y="23868"/>
                  </a:lnTo>
                  <a:cubicBezTo>
                    <a:pt x="0" y="26320"/>
                    <a:pt x="1995" y="28314"/>
                    <a:pt x="4445" y="28314"/>
                  </a:cubicBezTo>
                  <a:lnTo>
                    <a:pt x="15162" y="28314"/>
                  </a:lnTo>
                  <a:lnTo>
                    <a:pt x="18915" y="32067"/>
                  </a:lnTo>
                  <a:lnTo>
                    <a:pt x="22667" y="28314"/>
                  </a:lnTo>
                  <a:lnTo>
                    <a:pt x="33384" y="28314"/>
                  </a:lnTo>
                  <a:cubicBezTo>
                    <a:pt x="35836" y="28314"/>
                    <a:pt x="37831" y="26320"/>
                    <a:pt x="37831" y="23868"/>
                  </a:cubicBezTo>
                  <a:lnTo>
                    <a:pt x="37831" y="4446"/>
                  </a:lnTo>
                  <a:cubicBezTo>
                    <a:pt x="37831" y="1995"/>
                    <a:pt x="35836" y="0"/>
                    <a:pt x="33384" y="0"/>
                  </a:cubicBez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4"/>
            <p:cNvSpPr/>
            <p:nvPr/>
          </p:nvSpPr>
          <p:spPr>
            <a:xfrm>
              <a:off x="5817909" y="1559948"/>
              <a:ext cx="170543" cy="138710"/>
            </a:xfrm>
            <a:custGeom>
              <a:avLst/>
              <a:gdLst/>
              <a:ahLst/>
              <a:cxnLst/>
              <a:rect l="l" t="t" r="r" b="b"/>
              <a:pathLst>
                <a:path w="14031" h="11412" extrusionOk="0">
                  <a:moveTo>
                    <a:pt x="3685" y="1"/>
                  </a:moveTo>
                  <a:cubicBezTo>
                    <a:pt x="1657" y="1"/>
                    <a:pt x="0" y="1641"/>
                    <a:pt x="0" y="3686"/>
                  </a:cubicBezTo>
                  <a:cubicBezTo>
                    <a:pt x="0" y="4565"/>
                    <a:pt x="0" y="6881"/>
                    <a:pt x="5004" y="10109"/>
                  </a:cubicBezTo>
                  <a:lnTo>
                    <a:pt x="7015" y="11412"/>
                  </a:lnTo>
                  <a:lnTo>
                    <a:pt x="9027" y="10109"/>
                  </a:lnTo>
                  <a:cubicBezTo>
                    <a:pt x="14030" y="6881"/>
                    <a:pt x="14030" y="4565"/>
                    <a:pt x="14030" y="3686"/>
                  </a:cubicBezTo>
                  <a:cubicBezTo>
                    <a:pt x="14030" y="1641"/>
                    <a:pt x="12390" y="1"/>
                    <a:pt x="10345" y="1"/>
                  </a:cubicBezTo>
                  <a:cubicBezTo>
                    <a:pt x="8874" y="1"/>
                    <a:pt x="7623" y="846"/>
                    <a:pt x="7015" y="2081"/>
                  </a:cubicBezTo>
                  <a:cubicBezTo>
                    <a:pt x="6424" y="846"/>
                    <a:pt x="5155" y="1"/>
                    <a:pt x="36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5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64"/>
            <p:cNvSpPr/>
            <p:nvPr/>
          </p:nvSpPr>
          <p:spPr>
            <a:xfrm>
              <a:off x="5300175" y="2956587"/>
              <a:ext cx="436622" cy="284980"/>
            </a:xfrm>
            <a:custGeom>
              <a:avLst/>
              <a:gdLst/>
              <a:ahLst/>
              <a:cxnLst/>
              <a:rect l="l" t="t" r="r" b="b"/>
              <a:pathLst>
                <a:path w="35922" h="23446" extrusionOk="0">
                  <a:moveTo>
                    <a:pt x="3448" y="1"/>
                  </a:moveTo>
                  <a:cubicBezTo>
                    <a:pt x="1555" y="1"/>
                    <a:pt x="0" y="1538"/>
                    <a:pt x="0" y="3432"/>
                  </a:cubicBezTo>
                  <a:lnTo>
                    <a:pt x="0" y="15552"/>
                  </a:lnTo>
                  <a:cubicBezTo>
                    <a:pt x="0" y="17446"/>
                    <a:pt x="1555" y="18983"/>
                    <a:pt x="3448" y="18983"/>
                  </a:cubicBezTo>
                  <a:lnTo>
                    <a:pt x="24950" y="18983"/>
                  </a:lnTo>
                  <a:lnTo>
                    <a:pt x="29074" y="23446"/>
                  </a:lnTo>
                  <a:lnTo>
                    <a:pt x="29074" y="18983"/>
                  </a:lnTo>
                  <a:lnTo>
                    <a:pt x="32473" y="18983"/>
                  </a:lnTo>
                  <a:cubicBezTo>
                    <a:pt x="34382" y="18983"/>
                    <a:pt x="35921" y="17446"/>
                    <a:pt x="35921" y="15552"/>
                  </a:cubicBezTo>
                  <a:lnTo>
                    <a:pt x="35921" y="3432"/>
                  </a:lnTo>
                  <a:cubicBezTo>
                    <a:pt x="35921" y="1538"/>
                    <a:pt x="34382" y="1"/>
                    <a:pt x="32473" y="1"/>
                  </a:cubicBez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64"/>
            <p:cNvSpPr/>
            <p:nvPr/>
          </p:nvSpPr>
          <p:spPr>
            <a:xfrm>
              <a:off x="5374951" y="3039798"/>
              <a:ext cx="287058" cy="60822"/>
            </a:xfrm>
            <a:custGeom>
              <a:avLst/>
              <a:gdLst/>
              <a:ahLst/>
              <a:cxnLst/>
              <a:rect l="l" t="t" r="r" b="b"/>
              <a:pathLst>
                <a:path w="23617" h="5004" extrusionOk="0">
                  <a:moveTo>
                    <a:pt x="2503" y="0"/>
                  </a:moveTo>
                  <a:cubicBezTo>
                    <a:pt x="1117" y="0"/>
                    <a:pt x="1" y="1116"/>
                    <a:pt x="1" y="2502"/>
                  </a:cubicBezTo>
                  <a:cubicBezTo>
                    <a:pt x="1" y="3888"/>
                    <a:pt x="1117" y="5004"/>
                    <a:pt x="2503" y="5004"/>
                  </a:cubicBezTo>
                  <a:cubicBezTo>
                    <a:pt x="3873" y="5004"/>
                    <a:pt x="4988" y="3888"/>
                    <a:pt x="4988" y="2502"/>
                  </a:cubicBezTo>
                  <a:cubicBezTo>
                    <a:pt x="4988" y="1116"/>
                    <a:pt x="3873" y="0"/>
                    <a:pt x="2503" y="0"/>
                  </a:cubicBezTo>
                  <a:close/>
                  <a:moveTo>
                    <a:pt x="11817" y="0"/>
                  </a:moveTo>
                  <a:cubicBezTo>
                    <a:pt x="10431" y="0"/>
                    <a:pt x="9316" y="1116"/>
                    <a:pt x="9316" y="2502"/>
                  </a:cubicBezTo>
                  <a:cubicBezTo>
                    <a:pt x="9316" y="3888"/>
                    <a:pt x="10431" y="5004"/>
                    <a:pt x="11817" y="5004"/>
                  </a:cubicBezTo>
                  <a:cubicBezTo>
                    <a:pt x="13186" y="5004"/>
                    <a:pt x="14301" y="3888"/>
                    <a:pt x="14301" y="2502"/>
                  </a:cubicBezTo>
                  <a:cubicBezTo>
                    <a:pt x="14301" y="1116"/>
                    <a:pt x="13186" y="0"/>
                    <a:pt x="11817" y="0"/>
                  </a:cubicBezTo>
                  <a:close/>
                  <a:moveTo>
                    <a:pt x="21131" y="0"/>
                  </a:moveTo>
                  <a:cubicBezTo>
                    <a:pt x="19744" y="0"/>
                    <a:pt x="18629" y="1116"/>
                    <a:pt x="18629" y="2502"/>
                  </a:cubicBezTo>
                  <a:cubicBezTo>
                    <a:pt x="18629" y="3888"/>
                    <a:pt x="19744" y="5004"/>
                    <a:pt x="21131" y="5004"/>
                  </a:cubicBezTo>
                  <a:cubicBezTo>
                    <a:pt x="22500" y="5004"/>
                    <a:pt x="23616" y="3888"/>
                    <a:pt x="23616" y="2502"/>
                  </a:cubicBezTo>
                  <a:cubicBezTo>
                    <a:pt x="23616" y="1116"/>
                    <a:pt x="22500" y="0"/>
                    <a:pt x="211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4"/>
            <p:cNvSpPr/>
            <p:nvPr/>
          </p:nvSpPr>
          <p:spPr>
            <a:xfrm>
              <a:off x="7782513" y="1481684"/>
              <a:ext cx="269993" cy="269981"/>
            </a:xfrm>
            <a:custGeom>
              <a:avLst/>
              <a:gdLst/>
              <a:ahLst/>
              <a:cxnLst/>
              <a:rect l="l" t="t" r="r" b="b"/>
              <a:pathLst>
                <a:path w="22213" h="22212" extrusionOk="0">
                  <a:moveTo>
                    <a:pt x="11106" y="0"/>
                  </a:moveTo>
                  <a:cubicBezTo>
                    <a:pt x="4987" y="0"/>
                    <a:pt x="1" y="4986"/>
                    <a:pt x="1" y="11105"/>
                  </a:cubicBezTo>
                  <a:cubicBezTo>
                    <a:pt x="1" y="17242"/>
                    <a:pt x="4987" y="22212"/>
                    <a:pt x="11106" y="22212"/>
                  </a:cubicBezTo>
                  <a:cubicBezTo>
                    <a:pt x="17225" y="22212"/>
                    <a:pt x="22212" y="17242"/>
                    <a:pt x="22212" y="11105"/>
                  </a:cubicBezTo>
                  <a:cubicBezTo>
                    <a:pt x="22212" y="4986"/>
                    <a:pt x="17225" y="0"/>
                    <a:pt x="11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4"/>
            <p:cNvSpPr/>
            <p:nvPr/>
          </p:nvSpPr>
          <p:spPr>
            <a:xfrm>
              <a:off x="7870039" y="1520494"/>
              <a:ext cx="97189" cy="96192"/>
            </a:xfrm>
            <a:custGeom>
              <a:avLst/>
              <a:gdLst/>
              <a:ahLst/>
              <a:cxnLst/>
              <a:rect l="l" t="t" r="r" b="b"/>
              <a:pathLst>
                <a:path w="7996" h="7914" extrusionOk="0">
                  <a:moveTo>
                    <a:pt x="4011" y="1"/>
                  </a:moveTo>
                  <a:cubicBezTo>
                    <a:pt x="1859" y="1"/>
                    <a:pt x="84" y="1730"/>
                    <a:pt x="51" y="3889"/>
                  </a:cubicBezTo>
                  <a:cubicBezTo>
                    <a:pt x="1" y="6070"/>
                    <a:pt x="1741" y="7879"/>
                    <a:pt x="3922" y="7912"/>
                  </a:cubicBezTo>
                  <a:cubicBezTo>
                    <a:pt x="3954" y="7913"/>
                    <a:pt x="3986" y="7913"/>
                    <a:pt x="4017" y="7913"/>
                  </a:cubicBezTo>
                  <a:cubicBezTo>
                    <a:pt x="6171" y="7913"/>
                    <a:pt x="7912" y="6191"/>
                    <a:pt x="7962" y="4042"/>
                  </a:cubicBezTo>
                  <a:cubicBezTo>
                    <a:pt x="7995" y="1861"/>
                    <a:pt x="6255" y="53"/>
                    <a:pt x="4074" y="1"/>
                  </a:cubicBezTo>
                  <a:cubicBezTo>
                    <a:pt x="4053" y="1"/>
                    <a:pt x="4032" y="1"/>
                    <a:pt x="40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4"/>
            <p:cNvSpPr/>
            <p:nvPr/>
          </p:nvSpPr>
          <p:spPr>
            <a:xfrm>
              <a:off x="7823803" y="1637592"/>
              <a:ext cx="184727" cy="105673"/>
            </a:xfrm>
            <a:custGeom>
              <a:avLst/>
              <a:gdLst/>
              <a:ahLst/>
              <a:cxnLst/>
              <a:rect l="l" t="t" r="r" b="b"/>
              <a:pathLst>
                <a:path w="15198" h="8694" extrusionOk="0">
                  <a:moveTo>
                    <a:pt x="7551" y="1"/>
                  </a:moveTo>
                  <a:cubicBezTo>
                    <a:pt x="4102" y="1"/>
                    <a:pt x="1150" y="2179"/>
                    <a:pt x="1" y="5243"/>
                  </a:cubicBezTo>
                  <a:cubicBezTo>
                    <a:pt x="1860" y="7305"/>
                    <a:pt x="4531" y="8641"/>
                    <a:pt x="7540" y="8691"/>
                  </a:cubicBezTo>
                  <a:cubicBezTo>
                    <a:pt x="7618" y="8693"/>
                    <a:pt x="7697" y="8694"/>
                    <a:pt x="7775" y="8694"/>
                  </a:cubicBezTo>
                  <a:cubicBezTo>
                    <a:pt x="10690" y="8694"/>
                    <a:pt x="13321" y="7473"/>
                    <a:pt x="15198" y="5531"/>
                  </a:cubicBezTo>
                  <a:cubicBezTo>
                    <a:pt x="14150" y="2369"/>
                    <a:pt x="11208" y="54"/>
                    <a:pt x="7709" y="3"/>
                  </a:cubicBezTo>
                  <a:cubicBezTo>
                    <a:pt x="7656" y="2"/>
                    <a:pt x="7603" y="1"/>
                    <a:pt x="7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0" name="Google Shape;1000;p64"/>
            <p:cNvGrpSpPr/>
            <p:nvPr/>
          </p:nvGrpSpPr>
          <p:grpSpPr>
            <a:xfrm>
              <a:off x="5306560" y="1715806"/>
              <a:ext cx="454888" cy="454888"/>
              <a:chOff x="5289166" y="402821"/>
              <a:chExt cx="801000" cy="801000"/>
            </a:xfrm>
          </p:grpSpPr>
          <p:sp>
            <p:nvSpPr>
              <p:cNvPr id="1001" name="Google Shape;1001;p64"/>
              <p:cNvSpPr/>
              <p:nvPr/>
            </p:nvSpPr>
            <p:spPr>
              <a:xfrm>
                <a:off x="5289166" y="402821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chemeClr val="lt1"/>
              </a:solidFill>
              <a:ln>
                <a:noFill/>
              </a:ln>
              <a:effectLst>
                <a:outerShdw blurRad="485775" dist="114300" dir="2940000" algn="bl" rotWithShape="0">
                  <a:schemeClr val="dk1">
                    <a:alpha val="67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64"/>
              <p:cNvSpPr/>
              <p:nvPr/>
            </p:nvSpPr>
            <p:spPr>
              <a:xfrm rot="10800000" flipH="1">
                <a:off x="5289166" y="402821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>
                <a:noFill/>
              </a:ln>
              <a:effectLst>
                <a:outerShdw blurRad="485775" dist="114300" dir="2940000" algn="bl" rotWithShape="0">
                  <a:schemeClr val="dk1">
                    <a:alpha val="67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03" name="Google Shape;1003;p64"/>
            <p:cNvSpPr/>
            <p:nvPr/>
          </p:nvSpPr>
          <p:spPr>
            <a:xfrm>
              <a:off x="8072364" y="2213821"/>
              <a:ext cx="292491" cy="29249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4" name="Google Shape;1004;p64"/>
            <p:cNvGrpSpPr/>
            <p:nvPr/>
          </p:nvGrpSpPr>
          <p:grpSpPr>
            <a:xfrm>
              <a:off x="6387030" y="2729646"/>
              <a:ext cx="995046" cy="816206"/>
              <a:chOff x="6710430" y="2844909"/>
              <a:chExt cx="995046" cy="816206"/>
            </a:xfrm>
          </p:grpSpPr>
          <p:sp>
            <p:nvSpPr>
              <p:cNvPr id="1005" name="Google Shape;1005;p64"/>
              <p:cNvSpPr/>
              <p:nvPr/>
            </p:nvSpPr>
            <p:spPr>
              <a:xfrm>
                <a:off x="6710430" y="2844909"/>
                <a:ext cx="995046" cy="655225"/>
              </a:xfrm>
              <a:custGeom>
                <a:avLst/>
                <a:gdLst/>
                <a:ahLst/>
                <a:cxnLst/>
                <a:rect l="l" t="t" r="r" b="b"/>
                <a:pathLst>
                  <a:path w="81865" h="53907" extrusionOk="0">
                    <a:moveTo>
                      <a:pt x="3110" y="0"/>
                    </a:moveTo>
                    <a:cubicBezTo>
                      <a:pt x="1386" y="0"/>
                      <a:pt x="0" y="1386"/>
                      <a:pt x="0" y="3094"/>
                    </a:cubicBezTo>
                    <a:lnTo>
                      <a:pt x="0" y="50813"/>
                    </a:lnTo>
                    <a:cubicBezTo>
                      <a:pt x="0" y="52521"/>
                      <a:pt x="1386" y="53907"/>
                      <a:pt x="3110" y="53907"/>
                    </a:cubicBezTo>
                    <a:lnTo>
                      <a:pt x="78771" y="53907"/>
                    </a:lnTo>
                    <a:cubicBezTo>
                      <a:pt x="80478" y="53907"/>
                      <a:pt x="81864" y="52521"/>
                      <a:pt x="81864" y="50813"/>
                    </a:cubicBezTo>
                    <a:lnTo>
                      <a:pt x="81864" y="3094"/>
                    </a:lnTo>
                    <a:cubicBezTo>
                      <a:pt x="81864" y="1386"/>
                      <a:pt x="80478" y="0"/>
                      <a:pt x="787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64"/>
              <p:cNvSpPr/>
              <p:nvPr/>
            </p:nvSpPr>
            <p:spPr>
              <a:xfrm>
                <a:off x="6748231" y="2882515"/>
                <a:ext cx="919672" cy="580024"/>
              </a:xfrm>
              <a:custGeom>
                <a:avLst/>
                <a:gdLst/>
                <a:ahLst/>
                <a:cxnLst/>
                <a:rect l="l" t="t" r="r" b="b"/>
                <a:pathLst>
                  <a:path w="75662" h="47719" extrusionOk="0">
                    <a:moveTo>
                      <a:pt x="0" y="0"/>
                    </a:moveTo>
                    <a:lnTo>
                      <a:pt x="0" y="47719"/>
                    </a:lnTo>
                    <a:lnTo>
                      <a:pt x="75661" y="47719"/>
                    </a:lnTo>
                    <a:lnTo>
                      <a:pt x="756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64"/>
              <p:cNvSpPr/>
              <p:nvPr/>
            </p:nvSpPr>
            <p:spPr>
              <a:xfrm>
                <a:off x="6748231" y="3005570"/>
                <a:ext cx="919672" cy="456967"/>
              </a:xfrm>
              <a:custGeom>
                <a:avLst/>
                <a:gdLst/>
                <a:ahLst/>
                <a:cxnLst/>
                <a:rect l="l" t="t" r="r" b="b"/>
                <a:pathLst>
                  <a:path w="75662" h="37595" extrusionOk="0">
                    <a:moveTo>
                      <a:pt x="23395" y="1"/>
                    </a:moveTo>
                    <a:lnTo>
                      <a:pt x="0" y="33200"/>
                    </a:lnTo>
                    <a:lnTo>
                      <a:pt x="0" y="37595"/>
                    </a:lnTo>
                    <a:lnTo>
                      <a:pt x="75661" y="37595"/>
                    </a:lnTo>
                    <a:lnTo>
                      <a:pt x="57946" y="12442"/>
                    </a:lnTo>
                    <a:lnTo>
                      <a:pt x="49089" y="25018"/>
                    </a:lnTo>
                    <a:lnTo>
                      <a:pt x="45048" y="30749"/>
                    </a:lnTo>
                    <a:lnTo>
                      <a:pt x="36630" y="18798"/>
                    </a:lnTo>
                    <a:lnTo>
                      <a:pt x="2339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64"/>
              <p:cNvSpPr/>
              <p:nvPr/>
            </p:nvSpPr>
            <p:spPr>
              <a:xfrm>
                <a:off x="7225498" y="2979486"/>
                <a:ext cx="140560" cy="140548"/>
              </a:xfrm>
              <a:custGeom>
                <a:avLst/>
                <a:gdLst/>
                <a:ahLst/>
                <a:cxnLst/>
                <a:rect l="l" t="t" r="r" b="b"/>
                <a:pathLst>
                  <a:path w="11564" h="11563" extrusionOk="0">
                    <a:moveTo>
                      <a:pt x="5782" y="1"/>
                    </a:moveTo>
                    <a:cubicBezTo>
                      <a:pt x="2588" y="1"/>
                      <a:pt x="1" y="2586"/>
                      <a:pt x="1" y="5782"/>
                    </a:cubicBezTo>
                    <a:cubicBezTo>
                      <a:pt x="1" y="8976"/>
                      <a:pt x="2588" y="11563"/>
                      <a:pt x="5782" y="11563"/>
                    </a:cubicBezTo>
                    <a:cubicBezTo>
                      <a:pt x="8978" y="11563"/>
                      <a:pt x="11563" y="8976"/>
                      <a:pt x="11563" y="5782"/>
                    </a:cubicBezTo>
                    <a:cubicBezTo>
                      <a:pt x="11563" y="2586"/>
                      <a:pt x="8978" y="1"/>
                      <a:pt x="5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64"/>
              <p:cNvSpPr/>
              <p:nvPr/>
            </p:nvSpPr>
            <p:spPr>
              <a:xfrm>
                <a:off x="7321087" y="3433715"/>
                <a:ext cx="227400" cy="227400"/>
              </a:xfrm>
              <a:prstGeom prst="ellipse">
                <a:avLst/>
              </a:prstGeom>
              <a:gradFill>
                <a:gsLst>
                  <a:gs pos="0">
                    <a:srgbClr val="81EEEB"/>
                  </a:gs>
                  <a:gs pos="100000">
                    <a:srgbClr val="3AE4DF"/>
                  </a:gs>
                </a:gsLst>
                <a:lin ang="8100019" scaled="0"/>
              </a:gra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0" name="Google Shape;1010;p64"/>
            <p:cNvSpPr/>
            <p:nvPr/>
          </p:nvSpPr>
          <p:spPr>
            <a:xfrm>
              <a:off x="6878913" y="3637361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4"/>
            <p:cNvSpPr/>
            <p:nvPr/>
          </p:nvSpPr>
          <p:spPr>
            <a:xfrm>
              <a:off x="8364857" y="2484292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4"/>
            <p:cNvSpPr/>
            <p:nvPr/>
          </p:nvSpPr>
          <p:spPr>
            <a:xfrm>
              <a:off x="7170539" y="1473072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4"/>
            <p:cNvSpPr/>
            <p:nvPr/>
          </p:nvSpPr>
          <p:spPr>
            <a:xfrm>
              <a:off x="5226503" y="2396433"/>
              <a:ext cx="48910" cy="489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4"/>
            <p:cNvSpPr/>
            <p:nvPr/>
          </p:nvSpPr>
          <p:spPr>
            <a:xfrm>
              <a:off x="5029270" y="2748958"/>
              <a:ext cx="270900" cy="27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  <a:reflection stA="6000" endPos="26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66"/>
          <p:cNvSpPr txBox="1">
            <a:spLocks noGrp="1"/>
          </p:cNvSpPr>
          <p:nvPr>
            <p:ph type="title"/>
          </p:nvPr>
        </p:nvSpPr>
        <p:spPr>
          <a:xfrm>
            <a:off x="738365" y="79605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Tujuan dan Manfaat</a:t>
            </a:r>
            <a:endParaRPr dirty="0"/>
          </a:p>
        </p:txBody>
      </p:sp>
      <p:sp>
        <p:nvSpPr>
          <p:cNvPr id="1039" name="Google Shape;1039;p66"/>
          <p:cNvSpPr txBox="1">
            <a:spLocks noGrp="1"/>
          </p:cNvSpPr>
          <p:nvPr>
            <p:ph type="subTitle" idx="1"/>
          </p:nvPr>
        </p:nvSpPr>
        <p:spPr>
          <a:xfrm>
            <a:off x="5641901" y="1864946"/>
            <a:ext cx="2643117" cy="13813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>
              <a:spcAft>
                <a:spcPts val="800"/>
              </a:spcAft>
            </a:pP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Mengoptimalkan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paket-paket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ada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menampilkan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paket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all package di web </a:t>
            </a:r>
            <a:r>
              <a:rPr lang="en-US" kern="100" dirty="0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dan </a:t>
            </a:r>
            <a:r>
              <a:rPr lang="en-US" kern="100" dirty="0" err="1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kern="100" dirty="0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memudahkan</a:t>
            </a:r>
            <a:r>
              <a:rPr lang="en-US" kern="100" dirty="0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calon</a:t>
            </a:r>
            <a:r>
              <a:rPr lang="en-US" kern="100" dirty="0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mengetahui</a:t>
            </a:r>
            <a:r>
              <a:rPr lang="en-US" kern="100" dirty="0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paket</a:t>
            </a:r>
            <a:r>
              <a:rPr lang="en-US" kern="100" dirty="0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apa</a:t>
            </a:r>
            <a:r>
              <a:rPr lang="en-US" kern="100" dirty="0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kern="100" dirty="0" err="1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saja</a:t>
            </a:r>
            <a:r>
              <a:rPr lang="en-US" kern="100" dirty="0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kern="100" dirty="0" err="1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tersedia</a:t>
            </a:r>
            <a:r>
              <a:rPr lang="en-US" kern="100" dirty="0"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kern="100" dirty="0"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41" name="Google Shape;1041;p66"/>
          <p:cNvSpPr txBox="1">
            <a:spLocks noGrp="1"/>
          </p:cNvSpPr>
          <p:nvPr>
            <p:ph type="subTitle" idx="6"/>
          </p:nvPr>
        </p:nvSpPr>
        <p:spPr>
          <a:xfrm>
            <a:off x="3868305" y="3438981"/>
            <a:ext cx="216532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M</a:t>
            </a:r>
            <a:r>
              <a:rPr lang="en" dirty="0"/>
              <a:t>emudahkan Maheswari Enterprise dalam mengelola pemesanan jasa wedding organizer.</a:t>
            </a:r>
            <a:endParaRPr dirty="0"/>
          </a:p>
        </p:txBody>
      </p:sp>
      <p:sp>
        <p:nvSpPr>
          <p:cNvPr id="1042" name="Google Shape;1042;p66"/>
          <p:cNvSpPr txBox="1">
            <a:spLocks noGrp="1"/>
          </p:cNvSpPr>
          <p:nvPr>
            <p:ph type="subTitle" idx="8"/>
          </p:nvPr>
        </p:nvSpPr>
        <p:spPr>
          <a:xfrm>
            <a:off x="2038758" y="1864946"/>
            <a:ext cx="2530204" cy="10609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Mengimplementasikan</a:t>
            </a:r>
            <a:r>
              <a:rPr lang="en-US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payment gateway yang </a:t>
            </a:r>
            <a:r>
              <a:rPr lang="en-US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dapat</a:t>
            </a:r>
            <a:r>
              <a:rPr lang="en-US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memudahkan</a:t>
            </a:r>
            <a:r>
              <a:rPr lang="en-US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pembayaran</a:t>
            </a:r>
            <a:r>
              <a:rPr lang="en-US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calon</a:t>
            </a:r>
            <a:r>
              <a:rPr lang="en-US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pengantin</a:t>
            </a:r>
            <a:r>
              <a:rPr lang="en-US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ketika</a:t>
            </a:r>
            <a:r>
              <a:rPr lang="en-US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memesan</a:t>
            </a:r>
            <a:r>
              <a:rPr lang="en-US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jasa</a:t>
            </a:r>
            <a:r>
              <a:rPr lang="en-US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wedding organizer </a:t>
            </a:r>
            <a:r>
              <a:rPr lang="en-US" dirty="0" err="1">
                <a:latin typeface="Darker Grotesque Medium" panose="020B0604020202020204" charset="0"/>
                <a:ea typeface="Calibri" panose="020F0502020204030204" pitchFamily="34" charset="0"/>
              </a:rPr>
              <a:t>Maheswari</a:t>
            </a:r>
            <a:r>
              <a:rPr lang="en-US" dirty="0">
                <a:latin typeface="Darker Grotesque Medium" panose="020B0604020202020204" charset="0"/>
                <a:ea typeface="Calibri" panose="020F0502020204030204" pitchFamily="34" charset="0"/>
              </a:rPr>
              <a:t> Enterprise</a:t>
            </a:r>
            <a:endParaRPr lang="en-US" sz="1100" dirty="0">
              <a:latin typeface="Darker Grotesque Medium" panose="020B0604020202020204" charset="0"/>
            </a:endParaRPr>
          </a:p>
        </p:txBody>
      </p:sp>
      <p:sp>
        <p:nvSpPr>
          <p:cNvPr id="1045" name="Google Shape;1045;p66">
            <a:hlinkClick r:id="" action="ppaction://noaction"/>
          </p:cNvPr>
          <p:cNvSpPr txBox="1">
            <a:spLocks noGrp="1"/>
          </p:cNvSpPr>
          <p:nvPr>
            <p:ph type="title" idx="16"/>
          </p:nvPr>
        </p:nvSpPr>
        <p:spPr>
          <a:xfrm>
            <a:off x="2800470" y="3246316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46" name="Google Shape;1046;p66">
            <a:hlinkClick r:id="" action="ppaction://noaction"/>
          </p:cNvPr>
          <p:cNvSpPr txBox="1">
            <a:spLocks noGrp="1"/>
          </p:cNvSpPr>
          <p:nvPr>
            <p:ph type="title" idx="20"/>
          </p:nvPr>
        </p:nvSpPr>
        <p:spPr>
          <a:xfrm>
            <a:off x="4568962" y="1949717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47" name="Google Shape;1047;p66">
            <a:hlinkClick r:id="" action="ppaction://noaction"/>
          </p:cNvPr>
          <p:cNvSpPr txBox="1">
            <a:spLocks noGrp="1"/>
          </p:cNvSpPr>
          <p:nvPr>
            <p:ph type="title" idx="21"/>
          </p:nvPr>
        </p:nvSpPr>
        <p:spPr>
          <a:xfrm>
            <a:off x="988555" y="1933152"/>
            <a:ext cx="873300" cy="2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048" name="Google Shape;1048;p66"/>
          <p:cNvGrpSpPr/>
          <p:nvPr/>
        </p:nvGrpSpPr>
        <p:grpSpPr>
          <a:xfrm flipH="1">
            <a:off x="1690707" y="2011709"/>
            <a:ext cx="337856" cy="93999"/>
            <a:chOff x="5963614" y="809024"/>
            <a:chExt cx="339690" cy="94500"/>
          </a:xfrm>
        </p:grpSpPr>
        <p:sp>
          <p:nvSpPr>
            <p:cNvPr id="1049" name="Google Shape;1049;p6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6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1" name="Google Shape;1051;p66"/>
          <p:cNvGrpSpPr/>
          <p:nvPr/>
        </p:nvGrpSpPr>
        <p:grpSpPr>
          <a:xfrm flipH="1">
            <a:off x="5271114" y="2069816"/>
            <a:ext cx="337856" cy="93999"/>
            <a:chOff x="5963614" y="809024"/>
            <a:chExt cx="339690" cy="94500"/>
          </a:xfrm>
        </p:grpSpPr>
        <p:sp>
          <p:nvSpPr>
            <p:cNvPr id="1052" name="Google Shape;1052;p6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6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" name="Google Shape;1054;p66"/>
          <p:cNvGrpSpPr/>
          <p:nvPr/>
        </p:nvGrpSpPr>
        <p:grpSpPr>
          <a:xfrm flipH="1">
            <a:off x="3502635" y="3344982"/>
            <a:ext cx="337856" cy="93999"/>
            <a:chOff x="5963614" y="809024"/>
            <a:chExt cx="339690" cy="94500"/>
          </a:xfrm>
        </p:grpSpPr>
        <p:sp>
          <p:nvSpPr>
            <p:cNvPr id="1055" name="Google Shape;1055;p66"/>
            <p:cNvSpPr/>
            <p:nvPr/>
          </p:nvSpPr>
          <p:spPr>
            <a:xfrm>
              <a:off x="5963614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6"/>
            <p:cNvSpPr/>
            <p:nvPr/>
          </p:nvSpPr>
          <p:spPr>
            <a:xfrm>
              <a:off x="6208804" y="809024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" name="Google Shape;1066;p66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6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6">
            <a:hlinkClick r:id="" action="ppaction://hlinkshowjump?jump=nextslide"/>
          </p:cNvPr>
          <p:cNvSpPr/>
          <p:nvPr/>
        </p:nvSpPr>
        <p:spPr>
          <a:xfrm rot="10800000" flipH="1">
            <a:off x="468521" y="277316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6">
            <a:hlinkClick r:id="rId3" action="ppaction://hlinksldjump"/>
          </p:cNvPr>
          <p:cNvSpPr/>
          <p:nvPr/>
        </p:nvSpPr>
        <p:spPr>
          <a:xfrm rot="5400000">
            <a:off x="468507" y="252927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66"/>
          <p:cNvSpPr txBox="1">
            <a:spLocks noGrp="1"/>
          </p:cNvSpPr>
          <p:nvPr>
            <p:ph type="title"/>
          </p:nvPr>
        </p:nvSpPr>
        <p:spPr>
          <a:xfrm>
            <a:off x="720000" y="5867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Metode Penelitian</a:t>
            </a:r>
            <a:endParaRPr dirty="0"/>
          </a:p>
        </p:txBody>
      </p:sp>
      <p:sp>
        <p:nvSpPr>
          <p:cNvPr id="1066" name="Google Shape;1066;p66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6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6">
            <a:hlinkClick r:id="" action="ppaction://hlinkshowjump?jump=nextslide"/>
          </p:cNvPr>
          <p:cNvSpPr/>
          <p:nvPr/>
        </p:nvSpPr>
        <p:spPr>
          <a:xfrm rot="10800000" flipH="1">
            <a:off x="468521" y="277316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6">
            <a:hlinkClick r:id="rId3" action="ppaction://hlinksldjump"/>
          </p:cNvPr>
          <p:cNvSpPr/>
          <p:nvPr/>
        </p:nvSpPr>
        <p:spPr>
          <a:xfrm rot="5400000">
            <a:off x="468507" y="252927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484;p91">
            <a:extLst>
              <a:ext uri="{FF2B5EF4-FFF2-40B4-BE49-F238E27FC236}">
                <a16:creationId xmlns:a16="http://schemas.microsoft.com/office/drawing/2014/main" id="{3B780AD7-7062-C661-EA74-8B34FC8B78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28517" y="1376960"/>
            <a:ext cx="3256588" cy="24848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166688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b="1" dirty="0"/>
              <a:t>Pengumpulan Data</a:t>
            </a:r>
          </a:p>
          <a:p>
            <a:pPr marL="701675" lvl="0" indent="-342900" rtl="0">
              <a:spcBef>
                <a:spcPts val="0"/>
              </a:spcBef>
              <a:spcAft>
                <a:spcPts val="0"/>
              </a:spcAft>
              <a:buAutoNum type="alphaLcPeriod"/>
            </a:pPr>
            <a:r>
              <a:rPr lang="en-ID" dirty="0" err="1"/>
              <a:t>Observasi</a:t>
            </a:r>
            <a:r>
              <a:rPr lang="en-ID" dirty="0"/>
              <a:t> (</a:t>
            </a:r>
            <a:r>
              <a:rPr lang="en-ID" dirty="0" err="1"/>
              <a:t>Pengamatan</a:t>
            </a:r>
            <a:r>
              <a:rPr lang="en-ID" dirty="0"/>
              <a:t> </a:t>
            </a:r>
            <a:r>
              <a:rPr lang="en-ID" dirty="0" err="1"/>
              <a:t>langsung</a:t>
            </a:r>
            <a:r>
              <a:rPr lang="en-ID" dirty="0"/>
              <a:t>)</a:t>
            </a:r>
          </a:p>
          <a:p>
            <a:pPr marL="701675" lvl="0" indent="-342900" rtl="0">
              <a:spcBef>
                <a:spcPts val="0"/>
              </a:spcBef>
              <a:spcAft>
                <a:spcPts val="0"/>
              </a:spcAft>
              <a:buAutoNum type="alphaLcPeriod"/>
            </a:pPr>
            <a:r>
              <a:rPr lang="en-ID" dirty="0"/>
              <a:t>Interview (</a:t>
            </a:r>
            <a:r>
              <a:rPr lang="en-ID" dirty="0" err="1"/>
              <a:t>Wawancara</a:t>
            </a:r>
            <a:r>
              <a:rPr lang="en-ID" dirty="0"/>
              <a:t>) </a:t>
            </a:r>
          </a:p>
          <a:p>
            <a:pPr marL="701675" lvl="0" indent="-342900" rtl="0">
              <a:spcBef>
                <a:spcPts val="0"/>
              </a:spcBef>
              <a:spcAft>
                <a:spcPts val="0"/>
              </a:spcAft>
              <a:buAutoNum type="alphaLcPeriod"/>
            </a:pPr>
            <a:r>
              <a:rPr lang="en-ID" dirty="0" err="1"/>
              <a:t>Literatur</a:t>
            </a:r>
            <a:r>
              <a:rPr lang="en-ID" dirty="0"/>
              <a:t> Review ( </a:t>
            </a:r>
            <a:r>
              <a:rPr lang="en-ID" dirty="0" err="1"/>
              <a:t>Studi</a:t>
            </a:r>
            <a:r>
              <a:rPr lang="en-ID" dirty="0"/>
              <a:t> Pustaka) </a:t>
            </a:r>
            <a:endParaRPr lang="en" dirty="0"/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3856ED0-95E5-924E-FCE1-577B7C2B8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6241" y="1376960"/>
            <a:ext cx="3028752" cy="3028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14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66"/>
          <p:cNvSpPr txBox="1">
            <a:spLocks noGrp="1"/>
          </p:cNvSpPr>
          <p:nvPr>
            <p:ph type="title"/>
          </p:nvPr>
        </p:nvSpPr>
        <p:spPr>
          <a:xfrm>
            <a:off x="720000" y="5867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Metode Penelitian</a:t>
            </a:r>
            <a:endParaRPr dirty="0"/>
          </a:p>
        </p:txBody>
      </p:sp>
      <p:sp>
        <p:nvSpPr>
          <p:cNvPr id="1066" name="Google Shape;1066;p66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6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6">
            <a:hlinkClick r:id="" action="ppaction://hlinkshowjump?jump=nextslide"/>
          </p:cNvPr>
          <p:cNvSpPr/>
          <p:nvPr/>
        </p:nvSpPr>
        <p:spPr>
          <a:xfrm rot="10800000" flipH="1">
            <a:off x="468521" y="277316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6">
            <a:hlinkClick r:id="rId3" action="ppaction://hlinksldjump"/>
          </p:cNvPr>
          <p:cNvSpPr/>
          <p:nvPr/>
        </p:nvSpPr>
        <p:spPr>
          <a:xfrm rot="5400000">
            <a:off x="468507" y="252927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484;p91">
            <a:extLst>
              <a:ext uri="{FF2B5EF4-FFF2-40B4-BE49-F238E27FC236}">
                <a16:creationId xmlns:a16="http://schemas.microsoft.com/office/drawing/2014/main" id="{3B780AD7-7062-C661-EA74-8B34FC8B78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94791" y="1361570"/>
            <a:ext cx="2448641" cy="30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2. Analisis Sitem Berjalan</a:t>
            </a:r>
            <a:endParaRPr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233DB-996C-1332-F7BF-1F6DC5D8809B}"/>
              </a:ext>
            </a:extLst>
          </p:cNvPr>
          <p:cNvPicPr/>
          <p:nvPr/>
        </p:nvPicPr>
        <p:blipFill rotWithShape="1">
          <a:blip r:embed="rId4"/>
          <a:srcRect l="3835" r="1742"/>
          <a:stretch/>
        </p:blipFill>
        <p:spPr bwMode="auto">
          <a:xfrm>
            <a:off x="3271146" y="1663670"/>
            <a:ext cx="2601708" cy="28930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Google Shape;2484;p91">
            <a:extLst>
              <a:ext uri="{FF2B5EF4-FFF2-40B4-BE49-F238E27FC236}">
                <a16:creationId xmlns:a16="http://schemas.microsoft.com/office/drawing/2014/main" id="{45DE1AC5-7A82-F52D-EB48-FA7E8BD2427E}"/>
              </a:ext>
            </a:extLst>
          </p:cNvPr>
          <p:cNvSpPr txBox="1">
            <a:spLocks/>
          </p:cNvSpPr>
          <p:nvPr/>
        </p:nvSpPr>
        <p:spPr>
          <a:xfrm>
            <a:off x="2519111" y="4562749"/>
            <a:ext cx="3990671" cy="226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 algn="ctr"/>
            <a:r>
              <a:rPr lang="en-ID" b="1" dirty="0"/>
              <a:t>Gambar Use Case Diagram </a:t>
            </a:r>
            <a:r>
              <a:rPr lang="en-ID" b="1" dirty="0" err="1"/>
              <a:t>Maheswari</a:t>
            </a:r>
            <a:r>
              <a:rPr lang="en-ID" b="1" dirty="0"/>
              <a:t> Enterprise</a:t>
            </a:r>
          </a:p>
        </p:txBody>
      </p:sp>
    </p:spTree>
    <p:extLst>
      <p:ext uri="{BB962C8B-B14F-4D97-AF65-F5344CB8AC3E}">
        <p14:creationId xmlns:p14="http://schemas.microsoft.com/office/powerpoint/2010/main" val="2718952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66"/>
          <p:cNvSpPr txBox="1">
            <a:spLocks noGrp="1"/>
          </p:cNvSpPr>
          <p:nvPr>
            <p:ph type="title"/>
          </p:nvPr>
        </p:nvSpPr>
        <p:spPr>
          <a:xfrm>
            <a:off x="720000" y="5867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Metode Penelitian</a:t>
            </a:r>
            <a:endParaRPr dirty="0"/>
          </a:p>
        </p:txBody>
      </p:sp>
      <p:sp>
        <p:nvSpPr>
          <p:cNvPr id="1066" name="Google Shape;1066;p66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6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6">
            <a:hlinkClick r:id="" action="ppaction://hlinkshowjump?jump=nextslide"/>
          </p:cNvPr>
          <p:cNvSpPr/>
          <p:nvPr/>
        </p:nvSpPr>
        <p:spPr>
          <a:xfrm rot="10800000" flipH="1">
            <a:off x="468521" y="277316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6">
            <a:hlinkClick r:id="rId3" action="ppaction://hlinksldjump"/>
          </p:cNvPr>
          <p:cNvSpPr/>
          <p:nvPr/>
        </p:nvSpPr>
        <p:spPr>
          <a:xfrm rot="5400000">
            <a:off x="468507" y="252927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A056CCB-7333-A8AF-0779-679B8AE38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4238" y="1331625"/>
            <a:ext cx="1577384" cy="3443850"/>
          </a:xfrm>
          <a:prstGeom prst="rect">
            <a:avLst/>
          </a:prstGeom>
        </p:spPr>
      </p:pic>
      <p:sp>
        <p:nvSpPr>
          <p:cNvPr id="2" name="Google Shape;2484;p91">
            <a:extLst>
              <a:ext uri="{FF2B5EF4-FFF2-40B4-BE49-F238E27FC236}">
                <a16:creationId xmlns:a16="http://schemas.microsoft.com/office/drawing/2014/main" id="{17896594-FF96-AD58-E15D-29560D0E36A0}"/>
              </a:ext>
            </a:extLst>
          </p:cNvPr>
          <p:cNvSpPr txBox="1">
            <a:spLocks/>
          </p:cNvSpPr>
          <p:nvPr/>
        </p:nvSpPr>
        <p:spPr>
          <a:xfrm>
            <a:off x="1019710" y="1551413"/>
            <a:ext cx="2448641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 algn="ctr"/>
            <a:r>
              <a:rPr lang="en-ID" b="1" dirty="0"/>
              <a:t>3. </a:t>
            </a:r>
            <a:r>
              <a:rPr lang="en-ID" b="1" dirty="0" err="1"/>
              <a:t>Tahap</a:t>
            </a:r>
            <a:r>
              <a:rPr lang="en-ID" b="1" dirty="0"/>
              <a:t> </a:t>
            </a:r>
            <a:r>
              <a:rPr lang="en-ID" b="1" dirty="0" err="1"/>
              <a:t>Pengembangan</a:t>
            </a:r>
            <a:r>
              <a:rPr lang="en-ID" b="1" dirty="0"/>
              <a:t> </a:t>
            </a:r>
            <a:r>
              <a:rPr lang="en-ID" b="1" dirty="0" err="1"/>
              <a:t>Sistem</a:t>
            </a:r>
            <a:endParaRPr lang="en-ID" b="1" dirty="0"/>
          </a:p>
        </p:txBody>
      </p:sp>
      <p:sp>
        <p:nvSpPr>
          <p:cNvPr id="5" name="Google Shape;2484;p91">
            <a:extLst>
              <a:ext uri="{FF2B5EF4-FFF2-40B4-BE49-F238E27FC236}">
                <a16:creationId xmlns:a16="http://schemas.microsoft.com/office/drawing/2014/main" id="{91F2BC86-E847-A76E-8756-43CFE11B5DB6}"/>
              </a:ext>
            </a:extLst>
          </p:cNvPr>
          <p:cNvSpPr txBox="1">
            <a:spLocks/>
          </p:cNvSpPr>
          <p:nvPr/>
        </p:nvSpPr>
        <p:spPr>
          <a:xfrm>
            <a:off x="1291113" y="1853513"/>
            <a:ext cx="4133059" cy="1292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 algn="just"/>
            <a:r>
              <a:rPr lang="en-ID" b="1" dirty="0" err="1"/>
              <a:t>Pengembangan</a:t>
            </a:r>
            <a:r>
              <a:rPr lang="en-ID" b="1" dirty="0"/>
              <a:t> </a:t>
            </a:r>
            <a:r>
              <a:rPr lang="en-ID" b="1" dirty="0" err="1"/>
              <a:t>sistem</a:t>
            </a:r>
            <a:r>
              <a:rPr lang="en-ID" b="1" dirty="0"/>
              <a:t> </a:t>
            </a:r>
            <a:r>
              <a:rPr lang="en-ID" b="1" dirty="0" err="1"/>
              <a:t>ini</a:t>
            </a:r>
            <a:r>
              <a:rPr lang="en-ID" b="1" dirty="0"/>
              <a:t> </a:t>
            </a:r>
            <a:r>
              <a:rPr lang="en-ID" b="1" dirty="0" err="1"/>
              <a:t>menggunakan</a:t>
            </a:r>
            <a:r>
              <a:rPr lang="en-ID" b="1" dirty="0"/>
              <a:t> Agile Scrum, Model Agile </a:t>
            </a:r>
            <a:r>
              <a:rPr lang="en-ID" b="1" dirty="0" err="1"/>
              <a:t>adalah</a:t>
            </a:r>
            <a:r>
              <a:rPr lang="en-ID" b="1" dirty="0"/>
              <a:t> </a:t>
            </a:r>
            <a:r>
              <a:rPr lang="en-ID" b="1" dirty="0" err="1"/>
              <a:t>sekelompok</a:t>
            </a:r>
            <a:r>
              <a:rPr lang="en-ID" b="1" dirty="0"/>
              <a:t> </a:t>
            </a:r>
            <a:r>
              <a:rPr lang="en-ID" b="1" dirty="0" err="1"/>
              <a:t>metode</a:t>
            </a:r>
            <a:r>
              <a:rPr lang="en-ID" b="1" dirty="0"/>
              <a:t> </a:t>
            </a:r>
            <a:r>
              <a:rPr lang="en-ID" b="1" dirty="0" err="1"/>
              <a:t>pengembangan</a:t>
            </a:r>
            <a:r>
              <a:rPr lang="en-ID" b="1" dirty="0"/>
              <a:t> </a:t>
            </a:r>
            <a:r>
              <a:rPr lang="en-ID" b="1" dirty="0" err="1"/>
              <a:t>perangkat</a:t>
            </a:r>
            <a:r>
              <a:rPr lang="en-ID" b="1" dirty="0"/>
              <a:t> </a:t>
            </a:r>
            <a:r>
              <a:rPr lang="en-ID" b="1" dirty="0" err="1"/>
              <a:t>lunak</a:t>
            </a:r>
            <a:r>
              <a:rPr lang="en-ID" b="1" dirty="0"/>
              <a:t> yang </a:t>
            </a:r>
            <a:r>
              <a:rPr lang="en-ID" b="1" dirty="0" err="1"/>
              <a:t>dilakukan</a:t>
            </a:r>
            <a:r>
              <a:rPr lang="en-ID" b="1" dirty="0"/>
              <a:t> </a:t>
            </a:r>
            <a:r>
              <a:rPr lang="en-ID" b="1" dirty="0" err="1"/>
              <a:t>secara</a:t>
            </a:r>
            <a:r>
              <a:rPr lang="en-ID" b="1" dirty="0"/>
              <a:t> </a:t>
            </a:r>
            <a:r>
              <a:rPr lang="en-ID" b="1" dirty="0" err="1"/>
              <a:t>berulang</a:t>
            </a:r>
            <a:r>
              <a:rPr lang="en-ID" b="1" dirty="0"/>
              <a:t> dan </a:t>
            </a:r>
            <a:r>
              <a:rPr lang="en-ID" b="1" dirty="0" err="1"/>
              <a:t>bertahap</a:t>
            </a:r>
            <a:r>
              <a:rPr lang="en-ID" b="1" dirty="0"/>
              <a:t> </a:t>
            </a:r>
            <a:r>
              <a:rPr lang="en-ID" b="1" dirty="0" err="1"/>
              <a:t>sedangkan</a:t>
            </a:r>
            <a:r>
              <a:rPr lang="en-ID" b="1" dirty="0"/>
              <a:t> </a:t>
            </a:r>
            <a:r>
              <a:rPr lang="en-ID" b="1" dirty="0" err="1"/>
              <a:t>metode</a:t>
            </a:r>
            <a:r>
              <a:rPr lang="en-ID" b="1" dirty="0"/>
              <a:t> Scrum </a:t>
            </a:r>
            <a:r>
              <a:rPr lang="en-ID" b="1" dirty="0" err="1"/>
              <a:t>merupakan</a:t>
            </a:r>
            <a:r>
              <a:rPr lang="en-ID" b="1" dirty="0"/>
              <a:t> salah </a:t>
            </a:r>
            <a:r>
              <a:rPr lang="en-ID" b="1" dirty="0" err="1"/>
              <a:t>satu</a:t>
            </a:r>
            <a:r>
              <a:rPr lang="en-ID" b="1" dirty="0"/>
              <a:t> </a:t>
            </a:r>
            <a:r>
              <a:rPr lang="en-ID" b="1" dirty="0" err="1"/>
              <a:t>metode</a:t>
            </a:r>
            <a:r>
              <a:rPr lang="en-ID" b="1" dirty="0"/>
              <a:t> yang </a:t>
            </a:r>
            <a:r>
              <a:rPr lang="en-ID" b="1" dirty="0" err="1"/>
              <a:t>ada</a:t>
            </a:r>
            <a:r>
              <a:rPr lang="en-ID" b="1" dirty="0"/>
              <a:t> pada model Agile.</a:t>
            </a:r>
          </a:p>
        </p:txBody>
      </p:sp>
    </p:spTree>
    <p:extLst>
      <p:ext uri="{BB962C8B-B14F-4D97-AF65-F5344CB8AC3E}">
        <p14:creationId xmlns:p14="http://schemas.microsoft.com/office/powerpoint/2010/main" val="3809223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66"/>
          <p:cNvSpPr txBox="1">
            <a:spLocks noGrp="1"/>
          </p:cNvSpPr>
          <p:nvPr>
            <p:ph type="title"/>
          </p:nvPr>
        </p:nvSpPr>
        <p:spPr>
          <a:xfrm>
            <a:off x="720000" y="5867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Metode Penelitian</a:t>
            </a:r>
            <a:endParaRPr dirty="0"/>
          </a:p>
        </p:txBody>
      </p:sp>
      <p:sp>
        <p:nvSpPr>
          <p:cNvPr id="1066" name="Google Shape;1066;p66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6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6">
            <a:hlinkClick r:id="" action="ppaction://hlinkshowjump?jump=nextslide"/>
          </p:cNvPr>
          <p:cNvSpPr/>
          <p:nvPr/>
        </p:nvSpPr>
        <p:spPr>
          <a:xfrm rot="10800000" flipH="1">
            <a:off x="468521" y="277316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6">
            <a:hlinkClick r:id="rId3" action="ppaction://hlinksldjump"/>
          </p:cNvPr>
          <p:cNvSpPr/>
          <p:nvPr/>
        </p:nvSpPr>
        <p:spPr>
          <a:xfrm rot="5400000">
            <a:off x="468507" y="252927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AAB2C7-017E-42E8-FD9C-B0A5E5FBF5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419" y="1535813"/>
            <a:ext cx="4254151" cy="2745893"/>
          </a:xfrm>
          <a:prstGeom prst="rect">
            <a:avLst/>
          </a:prstGeom>
        </p:spPr>
      </p:pic>
      <p:sp>
        <p:nvSpPr>
          <p:cNvPr id="3" name="Google Shape;2484;p91">
            <a:extLst>
              <a:ext uri="{FF2B5EF4-FFF2-40B4-BE49-F238E27FC236}">
                <a16:creationId xmlns:a16="http://schemas.microsoft.com/office/drawing/2014/main" id="{17983AF3-34C0-11DF-D953-A00B59DC8DDA}"/>
              </a:ext>
            </a:extLst>
          </p:cNvPr>
          <p:cNvSpPr txBox="1">
            <a:spLocks/>
          </p:cNvSpPr>
          <p:nvPr/>
        </p:nvSpPr>
        <p:spPr>
          <a:xfrm>
            <a:off x="5687014" y="1535546"/>
            <a:ext cx="2448641" cy="2301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/>
            <a:r>
              <a:rPr lang="en-US" sz="1600" b="1" dirty="0" err="1"/>
              <a:t>Aktivitaas</a:t>
            </a:r>
            <a:r>
              <a:rPr lang="en-US" sz="1600" b="1" dirty="0"/>
              <a:t> Agile Scrum: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dirty="0"/>
              <a:t>P</a:t>
            </a:r>
            <a:r>
              <a:rPr lang="en-ID" sz="1600" b="1" dirty="0" err="1"/>
              <a:t>roduct</a:t>
            </a:r>
            <a:r>
              <a:rPr lang="en-ID" sz="1600" b="1" dirty="0"/>
              <a:t> Backlog</a:t>
            </a:r>
          </a:p>
          <a:p>
            <a:pPr marL="342900" indent="-342900">
              <a:buFont typeface="+mj-lt"/>
              <a:buAutoNum type="arabicPeriod"/>
            </a:pPr>
            <a:r>
              <a:rPr lang="en-ID" sz="1600" b="1" dirty="0"/>
              <a:t>Sprint Planning</a:t>
            </a:r>
          </a:p>
          <a:p>
            <a:pPr marL="342900" indent="-342900">
              <a:buFont typeface="+mj-lt"/>
              <a:buAutoNum type="arabicPeriod"/>
            </a:pPr>
            <a:r>
              <a:rPr lang="en-ID" sz="1600" b="1" dirty="0"/>
              <a:t>Daily Scrum</a:t>
            </a:r>
          </a:p>
          <a:p>
            <a:pPr marL="342900" indent="-342900">
              <a:buFont typeface="+mj-lt"/>
              <a:buAutoNum type="arabicPeriod"/>
            </a:pPr>
            <a:r>
              <a:rPr lang="en-ID" sz="1600" b="1" dirty="0"/>
              <a:t>Sprint Review</a:t>
            </a:r>
          </a:p>
          <a:p>
            <a:pPr marL="342900" indent="-342900">
              <a:buFont typeface="+mj-lt"/>
              <a:buAutoNum type="arabicPeriod"/>
            </a:pPr>
            <a:r>
              <a:rPr lang="en-ID" sz="1600" b="1" dirty="0"/>
              <a:t>Sprint Retrospective</a:t>
            </a:r>
          </a:p>
        </p:txBody>
      </p:sp>
    </p:spTree>
    <p:extLst>
      <p:ext uri="{BB962C8B-B14F-4D97-AF65-F5344CB8AC3E}">
        <p14:creationId xmlns:p14="http://schemas.microsoft.com/office/powerpoint/2010/main" val="652037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66"/>
          <p:cNvSpPr txBox="1">
            <a:spLocks noGrp="1"/>
          </p:cNvSpPr>
          <p:nvPr>
            <p:ph type="title"/>
          </p:nvPr>
        </p:nvSpPr>
        <p:spPr>
          <a:xfrm>
            <a:off x="720000" y="5867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Metode Penelitian</a:t>
            </a:r>
            <a:endParaRPr dirty="0"/>
          </a:p>
        </p:txBody>
      </p:sp>
      <p:sp>
        <p:nvSpPr>
          <p:cNvPr id="1066" name="Google Shape;1066;p66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6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6">
            <a:hlinkClick r:id="" action="ppaction://hlinkshowjump?jump=nextslide"/>
          </p:cNvPr>
          <p:cNvSpPr/>
          <p:nvPr/>
        </p:nvSpPr>
        <p:spPr>
          <a:xfrm rot="10800000" flipH="1">
            <a:off x="468521" y="277316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6">
            <a:hlinkClick r:id="" action="ppaction://noaction"/>
          </p:cNvPr>
          <p:cNvSpPr/>
          <p:nvPr/>
        </p:nvSpPr>
        <p:spPr>
          <a:xfrm rot="5400000">
            <a:off x="468507" y="252927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484;p91">
            <a:extLst>
              <a:ext uri="{FF2B5EF4-FFF2-40B4-BE49-F238E27FC236}">
                <a16:creationId xmlns:a16="http://schemas.microsoft.com/office/drawing/2014/main" id="{17983AF3-34C0-11DF-D953-A00B59DC8DDA}"/>
              </a:ext>
            </a:extLst>
          </p:cNvPr>
          <p:cNvSpPr txBox="1">
            <a:spLocks/>
          </p:cNvSpPr>
          <p:nvPr/>
        </p:nvSpPr>
        <p:spPr>
          <a:xfrm>
            <a:off x="1243940" y="1563112"/>
            <a:ext cx="2448641" cy="26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600" b="1" dirty="0"/>
              <a:t>P</a:t>
            </a:r>
            <a:r>
              <a:rPr lang="en-ID" sz="1600" b="1" dirty="0" err="1"/>
              <a:t>roduct</a:t>
            </a:r>
            <a:r>
              <a:rPr lang="en-ID" sz="1600" b="1" dirty="0"/>
              <a:t> Backlog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68E9117-5A15-C42B-1236-C8FAB7C9BD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5523786"/>
              </p:ext>
            </p:extLst>
          </p:nvPr>
        </p:nvGraphicFramePr>
        <p:xfrm>
          <a:off x="1247298" y="1999539"/>
          <a:ext cx="7081453" cy="1272921"/>
        </p:xfrm>
        <a:graphic>
          <a:graphicData uri="http://schemas.openxmlformats.org/drawingml/2006/table">
            <a:tbl>
              <a:tblPr firstRow="1" firstCol="1" bandRow="1"/>
              <a:tblGrid>
                <a:gridCol w="386144">
                  <a:extLst>
                    <a:ext uri="{9D8B030D-6E8A-4147-A177-3AD203B41FA5}">
                      <a16:colId xmlns:a16="http://schemas.microsoft.com/office/drawing/2014/main" val="3849680667"/>
                    </a:ext>
                  </a:extLst>
                </a:gridCol>
                <a:gridCol w="1521190">
                  <a:extLst>
                    <a:ext uri="{9D8B030D-6E8A-4147-A177-3AD203B41FA5}">
                      <a16:colId xmlns:a16="http://schemas.microsoft.com/office/drawing/2014/main" val="3017051091"/>
                    </a:ext>
                  </a:extLst>
                </a:gridCol>
                <a:gridCol w="3965651">
                  <a:extLst>
                    <a:ext uri="{9D8B030D-6E8A-4147-A177-3AD203B41FA5}">
                      <a16:colId xmlns:a16="http://schemas.microsoft.com/office/drawing/2014/main" val="324286701"/>
                    </a:ext>
                  </a:extLst>
                </a:gridCol>
                <a:gridCol w="1208468">
                  <a:extLst>
                    <a:ext uri="{9D8B030D-6E8A-4147-A177-3AD203B41FA5}">
                      <a16:colId xmlns:a16="http://schemas.microsoft.com/office/drawing/2014/main" val="269005364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b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D" sz="1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b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Backlog item</a:t>
                      </a:r>
                      <a:endParaRPr lang="en-ID" sz="1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b="1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Deskripsi</a:t>
                      </a:r>
                      <a:endParaRPr lang="en-ID" sz="12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b="1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Prioritas</a:t>
                      </a:r>
                      <a:endParaRPr lang="en-ID" sz="1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2345014"/>
                  </a:ext>
                </a:extLst>
              </a:tr>
              <a:tr h="39892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ID" sz="12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Halaman </a:t>
                      </a:r>
                      <a:r>
                        <a:rPr lang="en-US" sz="1200" i="1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Landing Page</a:t>
                      </a:r>
                      <a:endParaRPr lang="en-ID" sz="12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Pada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halaman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Landing page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menambahkan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paket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i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all package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Maheswari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Enterprise.</a:t>
                      </a:r>
                      <a:endParaRPr lang="en-ID" sz="1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Sangat Tinggi</a:t>
                      </a:r>
                      <a:endParaRPr lang="en-ID" sz="12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107876"/>
                  </a:ext>
                </a:extLst>
              </a:tr>
              <a:tr h="17582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ID" sz="12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Pembayaran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i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Payment Gateway</a:t>
                      </a:r>
                      <a:endParaRPr lang="en-ID" sz="1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Pada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metode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pembayaran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sistem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informasi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Maheswari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Enterprise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menerapkan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i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payment gateway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dengan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midtrans</a:t>
                      </a: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  <a:endParaRPr lang="en-ID" sz="1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Tinggi</a:t>
                      </a:r>
                      <a:endParaRPr lang="en-ID" sz="12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313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6017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66"/>
          <p:cNvSpPr txBox="1">
            <a:spLocks noGrp="1"/>
          </p:cNvSpPr>
          <p:nvPr>
            <p:ph type="title"/>
          </p:nvPr>
        </p:nvSpPr>
        <p:spPr>
          <a:xfrm>
            <a:off x="720000" y="5867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Metode Penelitian</a:t>
            </a:r>
            <a:endParaRPr dirty="0"/>
          </a:p>
        </p:txBody>
      </p:sp>
      <p:sp>
        <p:nvSpPr>
          <p:cNvPr id="1066" name="Google Shape;1066;p66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6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6">
            <a:hlinkClick r:id="" action="ppaction://hlinkshowjump?jump=nextslide"/>
          </p:cNvPr>
          <p:cNvSpPr/>
          <p:nvPr/>
        </p:nvSpPr>
        <p:spPr>
          <a:xfrm rot="10800000" flipH="1">
            <a:off x="468521" y="277316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6">
            <a:hlinkClick r:id="" action="ppaction://noaction"/>
          </p:cNvPr>
          <p:cNvSpPr/>
          <p:nvPr/>
        </p:nvSpPr>
        <p:spPr>
          <a:xfrm rot="5400000">
            <a:off x="468507" y="252927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484;p91">
            <a:extLst>
              <a:ext uri="{FF2B5EF4-FFF2-40B4-BE49-F238E27FC236}">
                <a16:creationId xmlns:a16="http://schemas.microsoft.com/office/drawing/2014/main" id="{17983AF3-34C0-11DF-D953-A00B59DC8DDA}"/>
              </a:ext>
            </a:extLst>
          </p:cNvPr>
          <p:cNvSpPr txBox="1">
            <a:spLocks/>
          </p:cNvSpPr>
          <p:nvPr/>
        </p:nvSpPr>
        <p:spPr>
          <a:xfrm>
            <a:off x="1155804" y="1399834"/>
            <a:ext cx="2448641" cy="26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/>
            <a:r>
              <a:rPr lang="en-US" sz="1600" b="1" dirty="0"/>
              <a:t>2.    Sprint Planning</a:t>
            </a:r>
            <a:endParaRPr lang="en-ID" sz="1600" b="1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127F485-E4AB-EC9D-436F-82B21DB9C5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6603918"/>
              </p:ext>
            </p:extLst>
          </p:nvPr>
        </p:nvGraphicFramePr>
        <p:xfrm>
          <a:off x="1155804" y="1787957"/>
          <a:ext cx="7007694" cy="1902285"/>
        </p:xfrm>
        <a:graphic>
          <a:graphicData uri="http://schemas.openxmlformats.org/drawingml/2006/table">
            <a:tbl>
              <a:tblPr firstRow="1" firstCol="1" bandRow="1"/>
              <a:tblGrid>
                <a:gridCol w="375540">
                  <a:extLst>
                    <a:ext uri="{9D8B030D-6E8A-4147-A177-3AD203B41FA5}">
                      <a16:colId xmlns:a16="http://schemas.microsoft.com/office/drawing/2014/main" val="3482801083"/>
                    </a:ext>
                  </a:extLst>
                </a:gridCol>
                <a:gridCol w="1934939">
                  <a:extLst>
                    <a:ext uri="{9D8B030D-6E8A-4147-A177-3AD203B41FA5}">
                      <a16:colId xmlns:a16="http://schemas.microsoft.com/office/drawing/2014/main" val="121822666"/>
                    </a:ext>
                  </a:extLst>
                </a:gridCol>
                <a:gridCol w="2623428">
                  <a:extLst>
                    <a:ext uri="{9D8B030D-6E8A-4147-A177-3AD203B41FA5}">
                      <a16:colId xmlns:a16="http://schemas.microsoft.com/office/drawing/2014/main" val="1194117727"/>
                    </a:ext>
                  </a:extLst>
                </a:gridCol>
                <a:gridCol w="1203272">
                  <a:extLst>
                    <a:ext uri="{9D8B030D-6E8A-4147-A177-3AD203B41FA5}">
                      <a16:colId xmlns:a16="http://schemas.microsoft.com/office/drawing/2014/main" val="2556334091"/>
                    </a:ext>
                  </a:extLst>
                </a:gridCol>
                <a:gridCol w="870515">
                  <a:extLst>
                    <a:ext uri="{9D8B030D-6E8A-4147-A177-3AD203B41FA5}">
                      <a16:colId xmlns:a16="http://schemas.microsoft.com/office/drawing/2014/main" val="3716619645"/>
                    </a:ext>
                  </a:extLst>
                </a:gridCol>
              </a:tblGrid>
              <a:tr h="17480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No.</a:t>
                      </a:r>
                      <a:endParaRPr lang="en-ID" sz="11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Backlog item</a:t>
                      </a:r>
                      <a:endParaRPr lang="en-ID" sz="11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Deskripsi</a:t>
                      </a:r>
                      <a:endParaRPr lang="en-ID" sz="11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Prioritas</a:t>
                      </a:r>
                      <a:endParaRPr lang="en-ID" sz="11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b="1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Estimasi Waktu</a:t>
                      </a:r>
                      <a:endParaRPr lang="en-ID" sz="11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1023010"/>
                  </a:ext>
                </a:extLst>
              </a:tr>
              <a:tr h="59259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</a:t>
                      </a:r>
                      <a:endParaRPr lang="en-ID" sz="11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Halaman </a:t>
                      </a:r>
                      <a:r>
                        <a:rPr lang="en-US" sz="1100" i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Landing Page</a:t>
                      </a:r>
                      <a:endParaRPr lang="en-ID" sz="11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Pada </a:t>
                      </a:r>
                      <a:r>
                        <a:rPr lang="en-US" sz="11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halaman</a:t>
                      </a: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Landing page </a:t>
                      </a:r>
                      <a:r>
                        <a:rPr lang="en-US" sz="11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menambahkan</a:t>
                      </a: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paket</a:t>
                      </a: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i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all package </a:t>
                      </a:r>
                      <a:r>
                        <a:rPr lang="en-US" sz="11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Maheswari</a:t>
                      </a: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Enterprise.</a:t>
                      </a:r>
                      <a:endParaRPr lang="en-ID" sz="11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Sangat Tinggi</a:t>
                      </a:r>
                      <a:endParaRPr lang="en-ID" sz="11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80 jam</a:t>
                      </a:r>
                      <a:endParaRPr lang="en-ID" sz="11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9891458"/>
                  </a:ext>
                </a:extLst>
              </a:tr>
              <a:tr h="83687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</a:t>
                      </a:r>
                      <a:endParaRPr lang="en-ID" sz="11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Pembayaran</a:t>
                      </a: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i="1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Payment Gateway</a:t>
                      </a:r>
                      <a:endParaRPr lang="en-ID" sz="11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Pada metode pembayaran sistem informasi Maheswari Enterprise menerapkan </a:t>
                      </a:r>
                      <a:r>
                        <a:rPr lang="en-US" sz="1100" i="1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payment gateway</a:t>
                      </a:r>
                      <a:r>
                        <a:rPr lang="en-US" sz="1100" ker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midtrans.</a:t>
                      </a:r>
                      <a:endParaRPr lang="en-ID" sz="1100" kern="1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Tinggi</a:t>
                      </a:r>
                      <a:endParaRPr lang="en-ID" sz="11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60 jam</a:t>
                      </a:r>
                      <a:endParaRPr lang="en-ID" sz="11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2614" marR="62614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4138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5356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66"/>
          <p:cNvSpPr txBox="1">
            <a:spLocks noGrp="1"/>
          </p:cNvSpPr>
          <p:nvPr>
            <p:ph type="title"/>
          </p:nvPr>
        </p:nvSpPr>
        <p:spPr>
          <a:xfrm>
            <a:off x="720000" y="67970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Metode Penelitian</a:t>
            </a:r>
            <a:endParaRPr dirty="0"/>
          </a:p>
        </p:txBody>
      </p:sp>
      <p:sp>
        <p:nvSpPr>
          <p:cNvPr id="1066" name="Google Shape;1066;p66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66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66">
            <a:hlinkClick r:id="" action="ppaction://hlinkshowjump?jump=nextslide"/>
          </p:cNvPr>
          <p:cNvSpPr/>
          <p:nvPr/>
        </p:nvSpPr>
        <p:spPr>
          <a:xfrm rot="10800000" flipH="1">
            <a:off x="468521" y="277316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66">
            <a:hlinkClick r:id="" action="ppaction://noaction"/>
          </p:cNvPr>
          <p:cNvSpPr/>
          <p:nvPr/>
        </p:nvSpPr>
        <p:spPr>
          <a:xfrm rot="5400000">
            <a:off x="468507" y="252927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484;p91">
            <a:extLst>
              <a:ext uri="{FF2B5EF4-FFF2-40B4-BE49-F238E27FC236}">
                <a16:creationId xmlns:a16="http://schemas.microsoft.com/office/drawing/2014/main" id="{17983AF3-34C0-11DF-D953-A00B59DC8DDA}"/>
              </a:ext>
            </a:extLst>
          </p:cNvPr>
          <p:cNvSpPr txBox="1">
            <a:spLocks/>
          </p:cNvSpPr>
          <p:nvPr/>
        </p:nvSpPr>
        <p:spPr>
          <a:xfrm>
            <a:off x="1155804" y="1576106"/>
            <a:ext cx="2448641" cy="26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/>
            <a:r>
              <a:rPr lang="en-US" sz="1600" b="1" dirty="0"/>
              <a:t>3.   Daily Scrum</a:t>
            </a:r>
            <a:endParaRPr lang="en-ID" sz="1600" b="1" dirty="0"/>
          </a:p>
        </p:txBody>
      </p:sp>
      <p:sp>
        <p:nvSpPr>
          <p:cNvPr id="2" name="Google Shape;2484;p91">
            <a:extLst>
              <a:ext uri="{FF2B5EF4-FFF2-40B4-BE49-F238E27FC236}">
                <a16:creationId xmlns:a16="http://schemas.microsoft.com/office/drawing/2014/main" id="{80D16825-40F8-E30E-12C4-486E7066606F}"/>
              </a:ext>
            </a:extLst>
          </p:cNvPr>
          <p:cNvSpPr txBox="1">
            <a:spLocks/>
          </p:cNvSpPr>
          <p:nvPr/>
        </p:nvSpPr>
        <p:spPr>
          <a:xfrm>
            <a:off x="1398174" y="1816502"/>
            <a:ext cx="6930578" cy="631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/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Tahapan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pertemuan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rutin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untuk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seluruh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anggota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developer team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dari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scrum master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guna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memantau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perkembangan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proyek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.</a:t>
            </a:r>
            <a:endParaRPr lang="en-ID" dirty="0">
              <a:latin typeface="Darker Grotesque Medium" panose="020B0604020202020204" charset="0"/>
            </a:endParaRPr>
          </a:p>
        </p:txBody>
      </p:sp>
      <p:sp>
        <p:nvSpPr>
          <p:cNvPr id="4" name="Google Shape;2484;p91">
            <a:extLst>
              <a:ext uri="{FF2B5EF4-FFF2-40B4-BE49-F238E27FC236}">
                <a16:creationId xmlns:a16="http://schemas.microsoft.com/office/drawing/2014/main" id="{520E54A5-67CF-ABD7-D888-FD518177231E}"/>
              </a:ext>
            </a:extLst>
          </p:cNvPr>
          <p:cNvSpPr txBox="1">
            <a:spLocks/>
          </p:cNvSpPr>
          <p:nvPr/>
        </p:nvSpPr>
        <p:spPr>
          <a:xfrm>
            <a:off x="1155804" y="2535658"/>
            <a:ext cx="2448641" cy="26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/>
            <a:r>
              <a:rPr lang="en-US" sz="1600" b="1" dirty="0"/>
              <a:t>4.  Sprint Review</a:t>
            </a:r>
            <a:endParaRPr lang="en-ID" sz="1600" b="1" dirty="0"/>
          </a:p>
        </p:txBody>
      </p:sp>
      <p:sp>
        <p:nvSpPr>
          <p:cNvPr id="6" name="Google Shape;2484;p91">
            <a:extLst>
              <a:ext uri="{FF2B5EF4-FFF2-40B4-BE49-F238E27FC236}">
                <a16:creationId xmlns:a16="http://schemas.microsoft.com/office/drawing/2014/main" id="{49F6069E-B1EC-0885-5618-00E16CC6C75F}"/>
              </a:ext>
            </a:extLst>
          </p:cNvPr>
          <p:cNvSpPr txBox="1">
            <a:spLocks/>
          </p:cNvSpPr>
          <p:nvPr/>
        </p:nvSpPr>
        <p:spPr>
          <a:xfrm>
            <a:off x="1398174" y="2820122"/>
            <a:ext cx="6930578" cy="631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 algn="just"/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Tahapan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ini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berisi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penyampaian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Product Owner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mengenai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Product backlog yang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telah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dikerjalan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selama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satu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sprint </a:t>
            </a:r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serta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id-ID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mendemonstrasikan    hasil    pengerjaan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.</a:t>
            </a:r>
            <a:endParaRPr lang="en-ID" sz="1200" dirty="0">
              <a:latin typeface="Darker Grotesque Medium" panose="020B0604020202020204" charset="0"/>
            </a:endParaRPr>
          </a:p>
        </p:txBody>
      </p:sp>
      <p:sp>
        <p:nvSpPr>
          <p:cNvPr id="7" name="Google Shape;2484;p91">
            <a:extLst>
              <a:ext uri="{FF2B5EF4-FFF2-40B4-BE49-F238E27FC236}">
                <a16:creationId xmlns:a16="http://schemas.microsoft.com/office/drawing/2014/main" id="{5E837164-CE40-F670-CF88-C7E854A8F97F}"/>
              </a:ext>
            </a:extLst>
          </p:cNvPr>
          <p:cNvSpPr txBox="1">
            <a:spLocks/>
          </p:cNvSpPr>
          <p:nvPr/>
        </p:nvSpPr>
        <p:spPr>
          <a:xfrm>
            <a:off x="1155804" y="3550295"/>
            <a:ext cx="2448641" cy="26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/>
            <a:r>
              <a:rPr lang="en-US" sz="1600" b="1" dirty="0"/>
              <a:t>5.  Sprint Retrospective</a:t>
            </a:r>
            <a:endParaRPr lang="en-ID" sz="1600" b="1" dirty="0"/>
          </a:p>
        </p:txBody>
      </p:sp>
      <p:sp>
        <p:nvSpPr>
          <p:cNvPr id="8" name="Google Shape;2484;p91">
            <a:extLst>
              <a:ext uri="{FF2B5EF4-FFF2-40B4-BE49-F238E27FC236}">
                <a16:creationId xmlns:a16="http://schemas.microsoft.com/office/drawing/2014/main" id="{7C4A6044-6B5A-B944-FF3E-5CD3CA7C260D}"/>
              </a:ext>
            </a:extLst>
          </p:cNvPr>
          <p:cNvSpPr txBox="1">
            <a:spLocks/>
          </p:cNvSpPr>
          <p:nvPr/>
        </p:nvSpPr>
        <p:spPr>
          <a:xfrm>
            <a:off x="1398174" y="3757640"/>
            <a:ext cx="6930578" cy="413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arker Grotesque"/>
              <a:buNone/>
              <a:defRPr sz="1400" b="0" i="0" u="none" strike="noStrike" cap="none">
                <a:solidFill>
                  <a:schemeClr val="lt1"/>
                </a:solidFill>
                <a:latin typeface="Darker Grotesque"/>
                <a:ea typeface="Darker Grotesque"/>
                <a:cs typeface="Darker Grotesque"/>
                <a:sym typeface="Darker Grotesque"/>
              </a:defRPr>
            </a:lvl9pPr>
          </a:lstStyle>
          <a:p>
            <a:pPr marL="0" indent="0"/>
            <a:r>
              <a:rPr lang="en-US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Tahapan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id-ID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mengevaluasi keseluruhan kinerja serta hasil akhir </a:t>
            </a:r>
            <a:r>
              <a:rPr lang="id-ID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product</a:t>
            </a:r>
            <a:r>
              <a:rPr lang="id-ID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 </a:t>
            </a:r>
            <a:r>
              <a:rPr lang="id-ID" sz="1600" kern="0" dirty="0" err="1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backlog</a:t>
            </a:r>
            <a:r>
              <a:rPr lang="en-US" sz="1600" kern="0" dirty="0">
                <a:effectLst/>
                <a:latin typeface="Darker Grotesque Medium" panose="020B0604020202020204" charset="0"/>
                <a:ea typeface="Calibri" panose="020F0502020204030204" pitchFamily="34" charset="0"/>
              </a:rPr>
              <a:t>.</a:t>
            </a:r>
            <a:endParaRPr lang="en-ID" sz="1600" dirty="0">
              <a:latin typeface="Darker Grotesque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011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7" name="Google Shape;3797;p115"/>
          <p:cNvSpPr txBox="1">
            <a:spLocks noGrp="1"/>
          </p:cNvSpPr>
          <p:nvPr>
            <p:ph type="title"/>
          </p:nvPr>
        </p:nvSpPr>
        <p:spPr>
          <a:xfrm>
            <a:off x="1156615" y="1954143"/>
            <a:ext cx="6830770" cy="14151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ID" sz="4000" dirty="0" err="1">
                <a:solidFill>
                  <a:schemeClr val="accent6"/>
                </a:solidFill>
              </a:rPr>
              <a:t>Terimakasih</a:t>
            </a:r>
            <a:r>
              <a:rPr lang="en-ID" sz="4000" dirty="0">
                <a:solidFill>
                  <a:schemeClr val="accent6"/>
                </a:solidFill>
              </a:rPr>
              <a:t>..</a:t>
            </a:r>
            <a:endParaRPr sz="4000" dirty="0">
              <a:solidFill>
                <a:schemeClr val="accent6"/>
              </a:solidFill>
            </a:endParaRPr>
          </a:p>
        </p:txBody>
      </p:sp>
      <p:sp>
        <p:nvSpPr>
          <p:cNvPr id="3800" name="Google Shape;3800;p115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1" name="Google Shape;3801;p115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2" name="Google Shape;3802;p115">
            <a:hlinkClick r:id="" action="ppaction://hlinkshowjump?jump=nextslide"/>
          </p:cNvPr>
          <p:cNvSpPr/>
          <p:nvPr/>
        </p:nvSpPr>
        <p:spPr>
          <a:xfrm rot="10800000" flipH="1">
            <a:off x="465315" y="273705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3" name="Google Shape;3803;p115">
            <a:hlinkClick r:id="rId3" action="ppaction://hlinksldjump"/>
          </p:cNvPr>
          <p:cNvSpPr/>
          <p:nvPr/>
        </p:nvSpPr>
        <p:spPr>
          <a:xfrm rot="5400000">
            <a:off x="465301" y="249316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4" name="Google Shape;3804;p115"/>
          <p:cNvSpPr/>
          <p:nvPr/>
        </p:nvSpPr>
        <p:spPr>
          <a:xfrm>
            <a:off x="1716021" y="5461903"/>
            <a:ext cx="95381" cy="87185"/>
          </a:xfrm>
          <a:custGeom>
            <a:avLst/>
            <a:gdLst/>
            <a:ahLst/>
            <a:cxnLst/>
            <a:rect l="l" t="t" r="r" b="b"/>
            <a:pathLst>
              <a:path w="3561" h="3255" extrusionOk="0">
                <a:moveTo>
                  <a:pt x="430" y="1"/>
                </a:moveTo>
                <a:cubicBezTo>
                  <a:pt x="194" y="1"/>
                  <a:pt x="0" y="279"/>
                  <a:pt x="215" y="458"/>
                </a:cubicBezTo>
                <a:cubicBezTo>
                  <a:pt x="1242" y="1257"/>
                  <a:pt x="2155" y="2170"/>
                  <a:pt x="2977" y="3152"/>
                </a:cubicBezTo>
                <a:cubicBezTo>
                  <a:pt x="3033" y="3224"/>
                  <a:pt x="3100" y="3255"/>
                  <a:pt x="3166" y="3255"/>
                </a:cubicBezTo>
                <a:cubicBezTo>
                  <a:pt x="3369" y="3255"/>
                  <a:pt x="3560" y="2970"/>
                  <a:pt x="3388" y="2764"/>
                </a:cubicBezTo>
                <a:cubicBezTo>
                  <a:pt x="2566" y="1759"/>
                  <a:pt x="1630" y="869"/>
                  <a:pt x="626" y="70"/>
                </a:cubicBezTo>
                <a:cubicBezTo>
                  <a:pt x="563" y="21"/>
                  <a:pt x="495" y="1"/>
                  <a:pt x="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19000"/>
              </a:schemeClr>
            </a:outerShdw>
            <a:reflection stA="10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5" name="Google Shape;3805;p115"/>
          <p:cNvGrpSpPr/>
          <p:nvPr/>
        </p:nvGrpSpPr>
        <p:grpSpPr>
          <a:xfrm>
            <a:off x="1058419" y="3566523"/>
            <a:ext cx="637081" cy="1133514"/>
            <a:chOff x="1609282" y="5092055"/>
            <a:chExt cx="637081" cy="1133514"/>
          </a:xfrm>
        </p:grpSpPr>
        <p:sp>
          <p:nvSpPr>
            <p:cNvPr id="3806" name="Google Shape;3806;p115"/>
            <p:cNvSpPr/>
            <p:nvPr/>
          </p:nvSpPr>
          <p:spPr>
            <a:xfrm>
              <a:off x="1609282" y="5092055"/>
              <a:ext cx="375847" cy="809523"/>
            </a:xfrm>
            <a:custGeom>
              <a:avLst/>
              <a:gdLst/>
              <a:ahLst/>
              <a:cxnLst/>
              <a:rect l="l" t="t" r="r" b="b"/>
              <a:pathLst>
                <a:path w="14032" h="30223" extrusionOk="0">
                  <a:moveTo>
                    <a:pt x="8091" y="0"/>
                  </a:moveTo>
                  <a:cubicBezTo>
                    <a:pt x="7784" y="0"/>
                    <a:pt x="7471" y="83"/>
                    <a:pt x="7168" y="274"/>
                  </a:cubicBezTo>
                  <a:cubicBezTo>
                    <a:pt x="5638" y="1210"/>
                    <a:pt x="6529" y="2922"/>
                    <a:pt x="5935" y="4223"/>
                  </a:cubicBezTo>
                  <a:cubicBezTo>
                    <a:pt x="5387" y="5433"/>
                    <a:pt x="3767" y="5958"/>
                    <a:pt x="3379" y="7259"/>
                  </a:cubicBezTo>
                  <a:cubicBezTo>
                    <a:pt x="2922" y="8742"/>
                    <a:pt x="3767" y="10386"/>
                    <a:pt x="3538" y="11892"/>
                  </a:cubicBezTo>
                  <a:cubicBezTo>
                    <a:pt x="3401" y="12851"/>
                    <a:pt x="2854" y="13513"/>
                    <a:pt x="2100" y="14175"/>
                  </a:cubicBezTo>
                  <a:cubicBezTo>
                    <a:pt x="1598" y="14631"/>
                    <a:pt x="1119" y="15088"/>
                    <a:pt x="913" y="15704"/>
                  </a:cubicBezTo>
                  <a:cubicBezTo>
                    <a:pt x="388" y="17256"/>
                    <a:pt x="1575" y="18831"/>
                    <a:pt x="2374" y="20224"/>
                  </a:cubicBezTo>
                  <a:cubicBezTo>
                    <a:pt x="2854" y="21068"/>
                    <a:pt x="3310" y="22141"/>
                    <a:pt x="3036" y="23031"/>
                  </a:cubicBezTo>
                  <a:cubicBezTo>
                    <a:pt x="2740" y="23944"/>
                    <a:pt x="1712" y="24195"/>
                    <a:pt x="1005" y="24789"/>
                  </a:cubicBezTo>
                  <a:cubicBezTo>
                    <a:pt x="0" y="25610"/>
                    <a:pt x="137" y="27025"/>
                    <a:pt x="959" y="28030"/>
                  </a:cubicBezTo>
                  <a:cubicBezTo>
                    <a:pt x="1370" y="28532"/>
                    <a:pt x="1918" y="28920"/>
                    <a:pt x="2511" y="29171"/>
                  </a:cubicBezTo>
                  <a:cubicBezTo>
                    <a:pt x="3744" y="29924"/>
                    <a:pt x="5273" y="30153"/>
                    <a:pt x="6711" y="30198"/>
                  </a:cubicBezTo>
                  <a:cubicBezTo>
                    <a:pt x="7052" y="30213"/>
                    <a:pt x="7425" y="30223"/>
                    <a:pt x="7817" y="30223"/>
                  </a:cubicBezTo>
                  <a:cubicBezTo>
                    <a:pt x="10496" y="30223"/>
                    <a:pt x="14032" y="29751"/>
                    <a:pt x="13833" y="27003"/>
                  </a:cubicBezTo>
                  <a:cubicBezTo>
                    <a:pt x="13741" y="25747"/>
                    <a:pt x="12532" y="24789"/>
                    <a:pt x="12166" y="23625"/>
                  </a:cubicBezTo>
                  <a:cubicBezTo>
                    <a:pt x="11915" y="22803"/>
                    <a:pt x="12417" y="22232"/>
                    <a:pt x="12691" y="21502"/>
                  </a:cubicBezTo>
                  <a:cubicBezTo>
                    <a:pt x="12920" y="20954"/>
                    <a:pt x="12920" y="20361"/>
                    <a:pt x="12691" y="19767"/>
                  </a:cubicBezTo>
                  <a:cubicBezTo>
                    <a:pt x="12258" y="18626"/>
                    <a:pt x="11094" y="17644"/>
                    <a:pt x="10911" y="16457"/>
                  </a:cubicBezTo>
                  <a:cubicBezTo>
                    <a:pt x="10706" y="15019"/>
                    <a:pt x="12326" y="14061"/>
                    <a:pt x="12851" y="12851"/>
                  </a:cubicBezTo>
                  <a:cubicBezTo>
                    <a:pt x="13330" y="11733"/>
                    <a:pt x="12851" y="10591"/>
                    <a:pt x="12189" y="9541"/>
                  </a:cubicBezTo>
                  <a:cubicBezTo>
                    <a:pt x="11847" y="8971"/>
                    <a:pt x="11436" y="8400"/>
                    <a:pt x="11162" y="7784"/>
                  </a:cubicBezTo>
                  <a:cubicBezTo>
                    <a:pt x="10728" y="6916"/>
                    <a:pt x="10820" y="6095"/>
                    <a:pt x="10979" y="5227"/>
                  </a:cubicBezTo>
                  <a:cubicBezTo>
                    <a:pt x="11276" y="3789"/>
                    <a:pt x="11116" y="2397"/>
                    <a:pt x="10066" y="1119"/>
                  </a:cubicBezTo>
                  <a:cubicBezTo>
                    <a:pt x="9579" y="502"/>
                    <a:pt x="8850" y="0"/>
                    <a:pt x="80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15"/>
            <p:cNvSpPr/>
            <p:nvPr/>
          </p:nvSpPr>
          <p:spPr>
            <a:xfrm>
              <a:off x="1792706" y="5358459"/>
              <a:ext cx="15294" cy="836549"/>
            </a:xfrm>
            <a:custGeom>
              <a:avLst/>
              <a:gdLst/>
              <a:ahLst/>
              <a:cxnLst/>
              <a:rect l="l" t="t" r="r" b="b"/>
              <a:pathLst>
                <a:path w="571" h="31232" extrusionOk="0">
                  <a:moveTo>
                    <a:pt x="285" y="0"/>
                  </a:moveTo>
                  <a:cubicBezTo>
                    <a:pt x="143" y="0"/>
                    <a:pt x="0" y="86"/>
                    <a:pt x="0" y="257"/>
                  </a:cubicBezTo>
                  <a:lnTo>
                    <a:pt x="0" y="30957"/>
                  </a:lnTo>
                  <a:cubicBezTo>
                    <a:pt x="0" y="31140"/>
                    <a:pt x="143" y="31231"/>
                    <a:pt x="285" y="31231"/>
                  </a:cubicBezTo>
                  <a:cubicBezTo>
                    <a:pt x="428" y="31231"/>
                    <a:pt x="571" y="31140"/>
                    <a:pt x="571" y="30957"/>
                  </a:cubicBezTo>
                  <a:lnTo>
                    <a:pt x="571" y="257"/>
                  </a:lnTo>
                  <a:cubicBezTo>
                    <a:pt x="571" y="86"/>
                    <a:pt x="428" y="0"/>
                    <a:pt x="2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15"/>
            <p:cNvSpPr/>
            <p:nvPr/>
          </p:nvSpPr>
          <p:spPr>
            <a:xfrm>
              <a:off x="1680343" y="5754663"/>
              <a:ext cx="127925" cy="94337"/>
            </a:xfrm>
            <a:custGeom>
              <a:avLst/>
              <a:gdLst/>
              <a:ahLst/>
              <a:cxnLst/>
              <a:rect l="l" t="t" r="r" b="b"/>
              <a:pathLst>
                <a:path w="4776" h="3522" extrusionOk="0">
                  <a:moveTo>
                    <a:pt x="373" y="1"/>
                  </a:moveTo>
                  <a:cubicBezTo>
                    <a:pt x="147" y="1"/>
                    <a:pt x="0" y="359"/>
                    <a:pt x="246" y="530"/>
                  </a:cubicBezTo>
                  <a:cubicBezTo>
                    <a:pt x="1616" y="1420"/>
                    <a:pt x="2940" y="2379"/>
                    <a:pt x="4172" y="3452"/>
                  </a:cubicBezTo>
                  <a:cubicBezTo>
                    <a:pt x="4231" y="3500"/>
                    <a:pt x="4295" y="3521"/>
                    <a:pt x="4356" y="3521"/>
                  </a:cubicBezTo>
                  <a:cubicBezTo>
                    <a:pt x="4582" y="3521"/>
                    <a:pt x="4776" y="3243"/>
                    <a:pt x="4560" y="3064"/>
                  </a:cubicBezTo>
                  <a:cubicBezTo>
                    <a:pt x="3282" y="1968"/>
                    <a:pt x="1935" y="964"/>
                    <a:pt x="520" y="51"/>
                  </a:cubicBezTo>
                  <a:cubicBezTo>
                    <a:pt x="470" y="16"/>
                    <a:pt x="420" y="1"/>
                    <a:pt x="3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15"/>
            <p:cNvSpPr/>
            <p:nvPr/>
          </p:nvSpPr>
          <p:spPr>
            <a:xfrm>
              <a:off x="1792465" y="5593122"/>
              <a:ext cx="103203" cy="111185"/>
            </a:xfrm>
            <a:custGeom>
              <a:avLst/>
              <a:gdLst/>
              <a:ahLst/>
              <a:cxnLst/>
              <a:rect l="l" t="t" r="r" b="b"/>
              <a:pathLst>
                <a:path w="3853" h="4151" extrusionOk="0">
                  <a:moveTo>
                    <a:pt x="3430" y="0"/>
                  </a:moveTo>
                  <a:cubicBezTo>
                    <a:pt x="3368" y="0"/>
                    <a:pt x="3305" y="23"/>
                    <a:pt x="3250" y="79"/>
                  </a:cubicBezTo>
                  <a:cubicBezTo>
                    <a:pt x="2086" y="1197"/>
                    <a:pt x="1059" y="2430"/>
                    <a:pt x="146" y="3731"/>
                  </a:cubicBezTo>
                  <a:cubicBezTo>
                    <a:pt x="1" y="3940"/>
                    <a:pt x="198" y="4150"/>
                    <a:pt x="398" y="4150"/>
                  </a:cubicBezTo>
                  <a:cubicBezTo>
                    <a:pt x="482" y="4150"/>
                    <a:pt x="565" y="4114"/>
                    <a:pt x="625" y="4027"/>
                  </a:cubicBezTo>
                  <a:cubicBezTo>
                    <a:pt x="1516" y="2749"/>
                    <a:pt x="2520" y="1562"/>
                    <a:pt x="3638" y="489"/>
                  </a:cubicBezTo>
                  <a:cubicBezTo>
                    <a:pt x="3852" y="293"/>
                    <a:pt x="3649" y="0"/>
                    <a:pt x="34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15"/>
            <p:cNvSpPr/>
            <p:nvPr/>
          </p:nvSpPr>
          <p:spPr>
            <a:xfrm>
              <a:off x="1724833" y="6087359"/>
              <a:ext cx="147987" cy="138211"/>
            </a:xfrm>
            <a:custGeom>
              <a:avLst/>
              <a:gdLst/>
              <a:ahLst/>
              <a:cxnLst/>
              <a:rect l="l" t="t" r="r" b="b"/>
              <a:pathLst>
                <a:path w="5525" h="5160" extrusionOk="0">
                  <a:moveTo>
                    <a:pt x="0" y="1"/>
                  </a:moveTo>
                  <a:lnTo>
                    <a:pt x="731" y="5159"/>
                  </a:lnTo>
                  <a:lnTo>
                    <a:pt x="4680" y="5159"/>
                  </a:lnTo>
                  <a:lnTo>
                    <a:pt x="55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15"/>
            <p:cNvSpPr/>
            <p:nvPr/>
          </p:nvSpPr>
          <p:spPr>
            <a:xfrm>
              <a:off x="1970023" y="5384574"/>
              <a:ext cx="276341" cy="595136"/>
            </a:xfrm>
            <a:custGeom>
              <a:avLst/>
              <a:gdLst/>
              <a:ahLst/>
              <a:cxnLst/>
              <a:rect l="l" t="t" r="r" b="b"/>
              <a:pathLst>
                <a:path w="10317" h="22219" extrusionOk="0">
                  <a:moveTo>
                    <a:pt x="4384" y="0"/>
                  </a:moveTo>
                  <a:cubicBezTo>
                    <a:pt x="3826" y="0"/>
                    <a:pt x="3280" y="371"/>
                    <a:pt x="2921" y="812"/>
                  </a:cubicBezTo>
                  <a:cubicBezTo>
                    <a:pt x="2145" y="1770"/>
                    <a:pt x="2031" y="2797"/>
                    <a:pt x="2259" y="3847"/>
                  </a:cubicBezTo>
                  <a:cubicBezTo>
                    <a:pt x="2373" y="4486"/>
                    <a:pt x="2442" y="5080"/>
                    <a:pt x="2122" y="5719"/>
                  </a:cubicBezTo>
                  <a:cubicBezTo>
                    <a:pt x="1917" y="6175"/>
                    <a:pt x="1620" y="6586"/>
                    <a:pt x="1369" y="7020"/>
                  </a:cubicBezTo>
                  <a:cubicBezTo>
                    <a:pt x="890" y="7796"/>
                    <a:pt x="524" y="8618"/>
                    <a:pt x="867" y="9440"/>
                  </a:cubicBezTo>
                  <a:cubicBezTo>
                    <a:pt x="1255" y="10330"/>
                    <a:pt x="2442" y="11037"/>
                    <a:pt x="2305" y="12087"/>
                  </a:cubicBezTo>
                  <a:cubicBezTo>
                    <a:pt x="2168" y="12977"/>
                    <a:pt x="1323" y="13685"/>
                    <a:pt x="1004" y="14530"/>
                  </a:cubicBezTo>
                  <a:cubicBezTo>
                    <a:pt x="844" y="14963"/>
                    <a:pt x="821" y="15397"/>
                    <a:pt x="1004" y="15808"/>
                  </a:cubicBezTo>
                  <a:cubicBezTo>
                    <a:pt x="1209" y="16333"/>
                    <a:pt x="1574" y="16744"/>
                    <a:pt x="1392" y="17360"/>
                  </a:cubicBezTo>
                  <a:cubicBezTo>
                    <a:pt x="1118" y="18227"/>
                    <a:pt x="228" y="18912"/>
                    <a:pt x="159" y="19848"/>
                  </a:cubicBezTo>
                  <a:cubicBezTo>
                    <a:pt x="0" y="21855"/>
                    <a:pt x="2594" y="22219"/>
                    <a:pt x="4563" y="22219"/>
                  </a:cubicBezTo>
                  <a:cubicBezTo>
                    <a:pt x="4854" y="22219"/>
                    <a:pt x="5133" y="22211"/>
                    <a:pt x="5386" y="22199"/>
                  </a:cubicBezTo>
                  <a:cubicBezTo>
                    <a:pt x="6436" y="22153"/>
                    <a:pt x="7577" y="21993"/>
                    <a:pt x="8468" y="21446"/>
                  </a:cubicBezTo>
                  <a:cubicBezTo>
                    <a:pt x="8901" y="21240"/>
                    <a:pt x="9312" y="20966"/>
                    <a:pt x="9609" y="20601"/>
                  </a:cubicBezTo>
                  <a:cubicBezTo>
                    <a:pt x="10225" y="19848"/>
                    <a:pt x="10316" y="18821"/>
                    <a:pt x="9586" y="18204"/>
                  </a:cubicBezTo>
                  <a:cubicBezTo>
                    <a:pt x="9061" y="17771"/>
                    <a:pt x="8308" y="17588"/>
                    <a:pt x="8102" y="16926"/>
                  </a:cubicBezTo>
                  <a:cubicBezTo>
                    <a:pt x="7874" y="16264"/>
                    <a:pt x="8217" y="15488"/>
                    <a:pt x="8582" y="14849"/>
                  </a:cubicBezTo>
                  <a:cubicBezTo>
                    <a:pt x="9152" y="13845"/>
                    <a:pt x="10043" y="12681"/>
                    <a:pt x="9655" y="11539"/>
                  </a:cubicBezTo>
                  <a:cubicBezTo>
                    <a:pt x="9495" y="11083"/>
                    <a:pt x="9130" y="10741"/>
                    <a:pt x="8764" y="10421"/>
                  </a:cubicBezTo>
                  <a:cubicBezTo>
                    <a:pt x="8239" y="9919"/>
                    <a:pt x="7828" y="9462"/>
                    <a:pt x="7714" y="8755"/>
                  </a:cubicBezTo>
                  <a:cubicBezTo>
                    <a:pt x="7555" y="7636"/>
                    <a:pt x="8171" y="6427"/>
                    <a:pt x="7851" y="5331"/>
                  </a:cubicBezTo>
                  <a:cubicBezTo>
                    <a:pt x="7555" y="4395"/>
                    <a:pt x="6368" y="4007"/>
                    <a:pt x="5957" y="3117"/>
                  </a:cubicBezTo>
                  <a:cubicBezTo>
                    <a:pt x="5523" y="2158"/>
                    <a:pt x="6162" y="880"/>
                    <a:pt x="5044" y="195"/>
                  </a:cubicBezTo>
                  <a:cubicBezTo>
                    <a:pt x="4829" y="59"/>
                    <a:pt x="4606" y="0"/>
                    <a:pt x="4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15"/>
            <p:cNvSpPr/>
            <p:nvPr/>
          </p:nvSpPr>
          <p:spPr>
            <a:xfrm>
              <a:off x="2100225" y="5580400"/>
              <a:ext cx="11035" cy="614609"/>
            </a:xfrm>
            <a:custGeom>
              <a:avLst/>
              <a:gdLst/>
              <a:ahLst/>
              <a:cxnLst/>
              <a:rect l="l" t="t" r="r" b="b"/>
              <a:pathLst>
                <a:path w="412" h="22946" extrusionOk="0">
                  <a:moveTo>
                    <a:pt x="206" y="0"/>
                  </a:moveTo>
                  <a:cubicBezTo>
                    <a:pt x="103" y="0"/>
                    <a:pt x="0" y="63"/>
                    <a:pt x="0" y="188"/>
                  </a:cubicBezTo>
                  <a:lnTo>
                    <a:pt x="0" y="22740"/>
                  </a:lnTo>
                  <a:cubicBezTo>
                    <a:pt x="0" y="22877"/>
                    <a:pt x="103" y="22945"/>
                    <a:pt x="206" y="22945"/>
                  </a:cubicBezTo>
                  <a:cubicBezTo>
                    <a:pt x="308" y="22945"/>
                    <a:pt x="411" y="22877"/>
                    <a:pt x="411" y="22740"/>
                  </a:cubicBezTo>
                  <a:lnTo>
                    <a:pt x="411" y="188"/>
                  </a:lnTo>
                  <a:cubicBezTo>
                    <a:pt x="411" y="63"/>
                    <a:pt x="308" y="0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15"/>
            <p:cNvSpPr/>
            <p:nvPr/>
          </p:nvSpPr>
          <p:spPr>
            <a:xfrm>
              <a:off x="2100144" y="5871311"/>
              <a:ext cx="94497" cy="69427"/>
            </a:xfrm>
            <a:custGeom>
              <a:avLst/>
              <a:gdLst/>
              <a:ahLst/>
              <a:cxnLst/>
              <a:rect l="l" t="t" r="r" b="b"/>
              <a:pathLst>
                <a:path w="3528" h="2592" extrusionOk="0">
                  <a:moveTo>
                    <a:pt x="3237" y="1"/>
                  </a:moveTo>
                  <a:cubicBezTo>
                    <a:pt x="3203" y="1"/>
                    <a:pt x="3167" y="10"/>
                    <a:pt x="3130" y="32"/>
                  </a:cubicBezTo>
                  <a:cubicBezTo>
                    <a:pt x="2080" y="717"/>
                    <a:pt x="1099" y="1448"/>
                    <a:pt x="163" y="2246"/>
                  </a:cubicBezTo>
                  <a:cubicBezTo>
                    <a:pt x="1" y="2390"/>
                    <a:pt x="151" y="2591"/>
                    <a:pt x="312" y="2591"/>
                  </a:cubicBezTo>
                  <a:cubicBezTo>
                    <a:pt x="355" y="2591"/>
                    <a:pt x="398" y="2577"/>
                    <a:pt x="437" y="2543"/>
                  </a:cubicBezTo>
                  <a:cubicBezTo>
                    <a:pt x="1350" y="1767"/>
                    <a:pt x="2331" y="1037"/>
                    <a:pt x="3336" y="398"/>
                  </a:cubicBezTo>
                  <a:cubicBezTo>
                    <a:pt x="3527" y="264"/>
                    <a:pt x="3413" y="1"/>
                    <a:pt x="32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15"/>
            <p:cNvSpPr/>
            <p:nvPr/>
          </p:nvSpPr>
          <p:spPr>
            <a:xfrm>
              <a:off x="2036021" y="5752627"/>
              <a:ext cx="75748" cy="81882"/>
            </a:xfrm>
            <a:custGeom>
              <a:avLst/>
              <a:gdLst/>
              <a:ahLst/>
              <a:cxnLst/>
              <a:rect l="l" t="t" r="r" b="b"/>
              <a:pathLst>
                <a:path w="2828" h="3057" extrusionOk="0">
                  <a:moveTo>
                    <a:pt x="303" y="1"/>
                  </a:moveTo>
                  <a:cubicBezTo>
                    <a:pt x="145" y="1"/>
                    <a:pt x="0" y="213"/>
                    <a:pt x="160" y="355"/>
                  </a:cubicBezTo>
                  <a:cubicBezTo>
                    <a:pt x="982" y="1154"/>
                    <a:pt x="1712" y="2021"/>
                    <a:pt x="2374" y="2957"/>
                  </a:cubicBezTo>
                  <a:cubicBezTo>
                    <a:pt x="2417" y="3027"/>
                    <a:pt x="2480" y="3056"/>
                    <a:pt x="2544" y="3056"/>
                  </a:cubicBezTo>
                  <a:cubicBezTo>
                    <a:pt x="2687" y="3056"/>
                    <a:pt x="2827" y="2909"/>
                    <a:pt x="2717" y="2752"/>
                  </a:cubicBezTo>
                  <a:cubicBezTo>
                    <a:pt x="2055" y="1793"/>
                    <a:pt x="1302" y="880"/>
                    <a:pt x="434" y="58"/>
                  </a:cubicBezTo>
                  <a:cubicBezTo>
                    <a:pt x="394" y="18"/>
                    <a:pt x="348" y="1"/>
                    <a:pt x="3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15"/>
            <p:cNvSpPr/>
            <p:nvPr/>
          </p:nvSpPr>
          <p:spPr>
            <a:xfrm>
              <a:off x="2098189" y="5656335"/>
              <a:ext cx="70043" cy="64257"/>
            </a:xfrm>
            <a:custGeom>
              <a:avLst/>
              <a:gdLst/>
              <a:ahLst/>
              <a:cxnLst/>
              <a:rect l="l" t="t" r="r" b="b"/>
              <a:pathLst>
                <a:path w="2615" h="2399" extrusionOk="0">
                  <a:moveTo>
                    <a:pt x="2284" y="1"/>
                  </a:moveTo>
                  <a:cubicBezTo>
                    <a:pt x="2240" y="1"/>
                    <a:pt x="2195" y="15"/>
                    <a:pt x="2153" y="47"/>
                  </a:cubicBezTo>
                  <a:cubicBezTo>
                    <a:pt x="1400" y="640"/>
                    <a:pt x="738" y="1302"/>
                    <a:pt x="122" y="2033"/>
                  </a:cubicBezTo>
                  <a:cubicBezTo>
                    <a:pt x="0" y="2189"/>
                    <a:pt x="130" y="2399"/>
                    <a:pt x="280" y="2399"/>
                  </a:cubicBezTo>
                  <a:cubicBezTo>
                    <a:pt x="326" y="2399"/>
                    <a:pt x="375" y="2378"/>
                    <a:pt x="419" y="2329"/>
                  </a:cubicBezTo>
                  <a:cubicBezTo>
                    <a:pt x="1012" y="1599"/>
                    <a:pt x="1697" y="937"/>
                    <a:pt x="2450" y="343"/>
                  </a:cubicBezTo>
                  <a:cubicBezTo>
                    <a:pt x="2614" y="216"/>
                    <a:pt x="2458" y="1"/>
                    <a:pt x="22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15"/>
            <p:cNvSpPr/>
            <p:nvPr/>
          </p:nvSpPr>
          <p:spPr>
            <a:xfrm>
              <a:off x="2036021" y="6087359"/>
              <a:ext cx="147987" cy="138211"/>
            </a:xfrm>
            <a:custGeom>
              <a:avLst/>
              <a:gdLst/>
              <a:ahLst/>
              <a:cxnLst/>
              <a:rect l="l" t="t" r="r" b="b"/>
              <a:pathLst>
                <a:path w="5525" h="5160" extrusionOk="0">
                  <a:moveTo>
                    <a:pt x="1" y="1"/>
                  </a:moveTo>
                  <a:lnTo>
                    <a:pt x="731" y="5159"/>
                  </a:lnTo>
                  <a:lnTo>
                    <a:pt x="4703" y="5159"/>
                  </a:lnTo>
                  <a:lnTo>
                    <a:pt x="55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7" name="Google Shape;3817;p115"/>
          <p:cNvGrpSpPr/>
          <p:nvPr/>
        </p:nvGrpSpPr>
        <p:grpSpPr>
          <a:xfrm>
            <a:off x="1325788" y="1126223"/>
            <a:ext cx="1675804" cy="560664"/>
            <a:chOff x="1326219" y="4083279"/>
            <a:chExt cx="1675804" cy="560664"/>
          </a:xfrm>
        </p:grpSpPr>
        <p:sp>
          <p:nvSpPr>
            <p:cNvPr id="3818" name="Google Shape;3818;p115"/>
            <p:cNvSpPr/>
            <p:nvPr/>
          </p:nvSpPr>
          <p:spPr>
            <a:xfrm>
              <a:off x="1940024" y="4130367"/>
              <a:ext cx="978242" cy="44651"/>
            </a:xfrm>
            <a:custGeom>
              <a:avLst/>
              <a:gdLst/>
              <a:ahLst/>
              <a:cxnLst/>
              <a:rect l="l" t="t" r="r" b="b"/>
              <a:pathLst>
                <a:path w="36522" h="1667" extrusionOk="0">
                  <a:moveTo>
                    <a:pt x="1" y="0"/>
                  </a:moveTo>
                  <a:lnTo>
                    <a:pt x="1" y="1666"/>
                  </a:lnTo>
                  <a:lnTo>
                    <a:pt x="36521" y="1666"/>
                  </a:lnTo>
                  <a:lnTo>
                    <a:pt x="36521" y="0"/>
                  </a:lnTo>
                  <a:close/>
                </a:path>
              </a:pathLst>
            </a:custGeom>
            <a:solidFill>
              <a:srgbClr val="CDCDCD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15"/>
            <p:cNvSpPr/>
            <p:nvPr/>
          </p:nvSpPr>
          <p:spPr>
            <a:xfrm>
              <a:off x="1940024" y="4130367"/>
              <a:ext cx="429230" cy="44651"/>
            </a:xfrm>
            <a:custGeom>
              <a:avLst/>
              <a:gdLst/>
              <a:ahLst/>
              <a:cxnLst/>
              <a:rect l="l" t="t" r="r" b="b"/>
              <a:pathLst>
                <a:path w="16025" h="1667" extrusionOk="0">
                  <a:moveTo>
                    <a:pt x="16024" y="1666"/>
                  </a:moveTo>
                  <a:lnTo>
                    <a:pt x="1" y="1666"/>
                  </a:lnTo>
                  <a:lnTo>
                    <a:pt x="1" y="0"/>
                  </a:lnTo>
                  <a:lnTo>
                    <a:pt x="16024" y="0"/>
                  </a:lnTo>
                  <a:close/>
                </a:path>
              </a:pathLst>
            </a:custGeom>
            <a:solidFill>
              <a:srgbClr val="FF957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15"/>
            <p:cNvSpPr/>
            <p:nvPr/>
          </p:nvSpPr>
          <p:spPr>
            <a:xfrm>
              <a:off x="1326219" y="4083279"/>
              <a:ext cx="1675804" cy="560664"/>
            </a:xfrm>
            <a:custGeom>
              <a:avLst/>
              <a:gdLst/>
              <a:ahLst/>
              <a:cxnLst/>
              <a:rect l="l" t="t" r="r" b="b"/>
              <a:pathLst>
                <a:path w="62565" h="20932" extrusionOk="0">
                  <a:moveTo>
                    <a:pt x="60647" y="20931"/>
                  </a:moveTo>
                  <a:lnTo>
                    <a:pt x="1895" y="20931"/>
                  </a:lnTo>
                  <a:cubicBezTo>
                    <a:pt x="845" y="20931"/>
                    <a:pt x="0" y="20064"/>
                    <a:pt x="0" y="19014"/>
                  </a:cubicBezTo>
                  <a:lnTo>
                    <a:pt x="0" y="1895"/>
                  </a:lnTo>
                  <a:cubicBezTo>
                    <a:pt x="0" y="845"/>
                    <a:pt x="845" y="1"/>
                    <a:pt x="1895" y="1"/>
                  </a:cubicBezTo>
                  <a:lnTo>
                    <a:pt x="60647" y="1"/>
                  </a:lnTo>
                  <a:cubicBezTo>
                    <a:pt x="61720" y="1"/>
                    <a:pt x="62565" y="845"/>
                    <a:pt x="62565" y="1895"/>
                  </a:cubicBezTo>
                  <a:lnTo>
                    <a:pt x="62565" y="19014"/>
                  </a:lnTo>
                  <a:cubicBezTo>
                    <a:pt x="62565" y="20064"/>
                    <a:pt x="61720" y="20931"/>
                    <a:pt x="60647" y="209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1" name="Google Shape;3821;p115"/>
            <p:cNvGrpSpPr/>
            <p:nvPr/>
          </p:nvGrpSpPr>
          <p:grpSpPr>
            <a:xfrm rot="-5400000">
              <a:off x="1429967" y="4141212"/>
              <a:ext cx="445036" cy="445036"/>
              <a:chOff x="5289166" y="402821"/>
              <a:chExt cx="801000" cy="801000"/>
            </a:xfrm>
          </p:grpSpPr>
          <p:sp>
            <p:nvSpPr>
              <p:cNvPr id="3822" name="Google Shape;3822;p115"/>
              <p:cNvSpPr/>
              <p:nvPr/>
            </p:nvSpPr>
            <p:spPr>
              <a:xfrm>
                <a:off x="5289166" y="402821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chemeClr val="lt2"/>
              </a:solidFill>
              <a:ln>
                <a:noFill/>
              </a:ln>
              <a:effectLst>
                <a:outerShdw blurRad="485775" dist="114300" dir="2940000" algn="bl" rotWithShape="0">
                  <a:schemeClr val="dk1">
                    <a:alpha val="6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115"/>
              <p:cNvSpPr/>
              <p:nvPr/>
            </p:nvSpPr>
            <p:spPr>
              <a:xfrm rot="10800000" flipH="1">
                <a:off x="5289166" y="402821"/>
                <a:ext cx="801000" cy="801000"/>
              </a:xfrm>
              <a:prstGeom prst="blockArc">
                <a:avLst>
                  <a:gd name="adj1" fmla="val 10800000"/>
                  <a:gd name="adj2" fmla="val 0"/>
                  <a:gd name="adj3" fmla="val 25000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485775" dist="114300" dir="2940000" algn="bl" rotWithShape="0">
                  <a:schemeClr val="dk1">
                    <a:alpha val="6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24" name="Google Shape;3824;p115"/>
            <p:cNvSpPr/>
            <p:nvPr/>
          </p:nvSpPr>
          <p:spPr>
            <a:xfrm>
              <a:off x="1985135" y="4199068"/>
              <a:ext cx="834392" cy="62098"/>
            </a:xfrm>
            <a:custGeom>
              <a:avLst/>
              <a:gdLst/>
              <a:ahLst/>
              <a:cxnLst/>
              <a:rect l="l" t="t" r="r" b="b"/>
              <a:pathLst>
                <a:path w="37233" h="2771" extrusionOk="0">
                  <a:moveTo>
                    <a:pt x="1386" y="1"/>
                  </a:moveTo>
                  <a:cubicBezTo>
                    <a:pt x="615" y="1"/>
                    <a:pt x="1" y="615"/>
                    <a:pt x="1" y="1386"/>
                  </a:cubicBezTo>
                  <a:cubicBezTo>
                    <a:pt x="1" y="2157"/>
                    <a:pt x="615" y="2770"/>
                    <a:pt x="1386" y="2770"/>
                  </a:cubicBezTo>
                  <a:lnTo>
                    <a:pt x="35848" y="2770"/>
                  </a:lnTo>
                  <a:cubicBezTo>
                    <a:pt x="36601" y="2770"/>
                    <a:pt x="37232" y="2157"/>
                    <a:pt x="37232" y="1386"/>
                  </a:cubicBezTo>
                  <a:cubicBezTo>
                    <a:pt x="37232" y="615"/>
                    <a:pt x="36601" y="1"/>
                    <a:pt x="35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15"/>
            <p:cNvSpPr/>
            <p:nvPr/>
          </p:nvSpPr>
          <p:spPr>
            <a:xfrm>
              <a:off x="1985135" y="4329830"/>
              <a:ext cx="834392" cy="62098"/>
            </a:xfrm>
            <a:custGeom>
              <a:avLst/>
              <a:gdLst/>
              <a:ahLst/>
              <a:cxnLst/>
              <a:rect l="l" t="t" r="r" b="b"/>
              <a:pathLst>
                <a:path w="37233" h="2771" extrusionOk="0">
                  <a:moveTo>
                    <a:pt x="1386" y="1"/>
                  </a:moveTo>
                  <a:cubicBezTo>
                    <a:pt x="615" y="1"/>
                    <a:pt x="1" y="615"/>
                    <a:pt x="1" y="1386"/>
                  </a:cubicBezTo>
                  <a:cubicBezTo>
                    <a:pt x="1" y="2157"/>
                    <a:pt x="615" y="2770"/>
                    <a:pt x="1386" y="2770"/>
                  </a:cubicBezTo>
                  <a:lnTo>
                    <a:pt x="35848" y="2770"/>
                  </a:lnTo>
                  <a:cubicBezTo>
                    <a:pt x="36601" y="2770"/>
                    <a:pt x="37232" y="2157"/>
                    <a:pt x="37232" y="1386"/>
                  </a:cubicBezTo>
                  <a:cubicBezTo>
                    <a:pt x="37232" y="615"/>
                    <a:pt x="36601" y="1"/>
                    <a:pt x="35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15"/>
            <p:cNvSpPr/>
            <p:nvPr/>
          </p:nvSpPr>
          <p:spPr>
            <a:xfrm>
              <a:off x="1985135" y="4460593"/>
              <a:ext cx="834392" cy="62098"/>
            </a:xfrm>
            <a:custGeom>
              <a:avLst/>
              <a:gdLst/>
              <a:ahLst/>
              <a:cxnLst/>
              <a:rect l="l" t="t" r="r" b="b"/>
              <a:pathLst>
                <a:path w="37233" h="2771" extrusionOk="0">
                  <a:moveTo>
                    <a:pt x="1386" y="1"/>
                  </a:moveTo>
                  <a:cubicBezTo>
                    <a:pt x="615" y="1"/>
                    <a:pt x="1" y="615"/>
                    <a:pt x="1" y="1386"/>
                  </a:cubicBezTo>
                  <a:cubicBezTo>
                    <a:pt x="1" y="2157"/>
                    <a:pt x="615" y="2770"/>
                    <a:pt x="1386" y="2770"/>
                  </a:cubicBezTo>
                  <a:lnTo>
                    <a:pt x="35848" y="2770"/>
                  </a:lnTo>
                  <a:cubicBezTo>
                    <a:pt x="36601" y="2770"/>
                    <a:pt x="37232" y="2157"/>
                    <a:pt x="37232" y="1386"/>
                  </a:cubicBezTo>
                  <a:cubicBezTo>
                    <a:pt x="37232" y="615"/>
                    <a:pt x="36601" y="1"/>
                    <a:pt x="35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27" name="Google Shape;3827;p115"/>
          <p:cNvSpPr/>
          <p:nvPr/>
        </p:nvSpPr>
        <p:spPr>
          <a:xfrm>
            <a:off x="6654349" y="889227"/>
            <a:ext cx="352169" cy="352785"/>
          </a:xfrm>
          <a:custGeom>
            <a:avLst/>
            <a:gdLst/>
            <a:ahLst/>
            <a:cxnLst/>
            <a:rect l="l" t="t" r="r" b="b"/>
            <a:pathLst>
              <a:path w="13148" h="13171" extrusionOk="0">
                <a:moveTo>
                  <a:pt x="7784" y="7966"/>
                </a:moveTo>
                <a:cubicBezTo>
                  <a:pt x="7030" y="8651"/>
                  <a:pt x="5866" y="8560"/>
                  <a:pt x="5181" y="7806"/>
                </a:cubicBezTo>
                <a:cubicBezTo>
                  <a:pt x="4519" y="7030"/>
                  <a:pt x="4588" y="5866"/>
                  <a:pt x="5364" y="5182"/>
                </a:cubicBezTo>
                <a:cubicBezTo>
                  <a:pt x="6117" y="4520"/>
                  <a:pt x="7281" y="4588"/>
                  <a:pt x="7966" y="5364"/>
                </a:cubicBezTo>
                <a:cubicBezTo>
                  <a:pt x="8628" y="6140"/>
                  <a:pt x="8560" y="7304"/>
                  <a:pt x="7784" y="7966"/>
                </a:cubicBezTo>
                <a:close/>
                <a:moveTo>
                  <a:pt x="10500" y="10066"/>
                </a:moveTo>
                <a:lnTo>
                  <a:pt x="12189" y="10272"/>
                </a:lnTo>
                <a:lnTo>
                  <a:pt x="12919" y="8788"/>
                </a:lnTo>
                <a:lnTo>
                  <a:pt x="11732" y="7555"/>
                </a:lnTo>
                <a:lnTo>
                  <a:pt x="11824" y="6277"/>
                </a:lnTo>
                <a:lnTo>
                  <a:pt x="13147" y="5204"/>
                </a:lnTo>
                <a:lnTo>
                  <a:pt x="12622" y="3652"/>
                </a:lnTo>
                <a:lnTo>
                  <a:pt x="10911" y="3629"/>
                </a:lnTo>
                <a:lnTo>
                  <a:pt x="10066" y="2671"/>
                </a:lnTo>
                <a:lnTo>
                  <a:pt x="10271" y="959"/>
                </a:lnTo>
                <a:lnTo>
                  <a:pt x="8788" y="228"/>
                </a:lnTo>
                <a:lnTo>
                  <a:pt x="7555" y="1415"/>
                </a:lnTo>
                <a:lnTo>
                  <a:pt x="6277" y="1347"/>
                </a:lnTo>
                <a:lnTo>
                  <a:pt x="5204" y="0"/>
                </a:lnTo>
                <a:lnTo>
                  <a:pt x="3652" y="525"/>
                </a:lnTo>
                <a:lnTo>
                  <a:pt x="3629" y="2237"/>
                </a:lnTo>
                <a:lnTo>
                  <a:pt x="2648" y="3082"/>
                </a:lnTo>
                <a:lnTo>
                  <a:pt x="959" y="2899"/>
                </a:lnTo>
                <a:lnTo>
                  <a:pt x="228" y="4360"/>
                </a:lnTo>
                <a:lnTo>
                  <a:pt x="1415" y="5592"/>
                </a:lnTo>
                <a:lnTo>
                  <a:pt x="1347" y="6871"/>
                </a:lnTo>
                <a:lnTo>
                  <a:pt x="0" y="7943"/>
                </a:lnTo>
                <a:lnTo>
                  <a:pt x="525" y="9495"/>
                </a:lnTo>
                <a:lnTo>
                  <a:pt x="2237" y="9518"/>
                </a:lnTo>
                <a:lnTo>
                  <a:pt x="3081" y="10500"/>
                </a:lnTo>
                <a:lnTo>
                  <a:pt x="2876" y="12212"/>
                </a:lnTo>
                <a:lnTo>
                  <a:pt x="4360" y="12919"/>
                </a:lnTo>
                <a:lnTo>
                  <a:pt x="5592" y="11732"/>
                </a:lnTo>
                <a:lnTo>
                  <a:pt x="6870" y="11824"/>
                </a:lnTo>
                <a:lnTo>
                  <a:pt x="7943" y="13170"/>
                </a:lnTo>
                <a:lnTo>
                  <a:pt x="9495" y="12645"/>
                </a:lnTo>
                <a:lnTo>
                  <a:pt x="9518" y="1091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9000"/>
              </a:schemeClr>
            </a:outerShdw>
            <a:reflection stA="10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8" name="Google Shape;3828;p115"/>
          <p:cNvSpPr/>
          <p:nvPr/>
        </p:nvSpPr>
        <p:spPr>
          <a:xfrm>
            <a:off x="6420783" y="805470"/>
            <a:ext cx="259868" cy="259841"/>
          </a:xfrm>
          <a:custGeom>
            <a:avLst/>
            <a:gdLst/>
            <a:ahLst/>
            <a:cxnLst/>
            <a:rect l="l" t="t" r="r" b="b"/>
            <a:pathLst>
              <a:path w="9702" h="9701" extrusionOk="0">
                <a:moveTo>
                  <a:pt x="5319" y="6094"/>
                </a:moveTo>
                <a:cubicBezTo>
                  <a:pt x="4612" y="6346"/>
                  <a:pt x="3858" y="5980"/>
                  <a:pt x="3607" y="5296"/>
                </a:cubicBezTo>
                <a:cubicBezTo>
                  <a:pt x="3356" y="4588"/>
                  <a:pt x="3721" y="3835"/>
                  <a:pt x="4406" y="3584"/>
                </a:cubicBezTo>
                <a:cubicBezTo>
                  <a:pt x="5114" y="3333"/>
                  <a:pt x="5867" y="3698"/>
                  <a:pt x="6118" y="4383"/>
                </a:cubicBezTo>
                <a:cubicBezTo>
                  <a:pt x="6369" y="5090"/>
                  <a:pt x="6004" y="5843"/>
                  <a:pt x="5319" y="6094"/>
                </a:cubicBezTo>
                <a:close/>
                <a:moveTo>
                  <a:pt x="6575" y="8240"/>
                </a:moveTo>
                <a:lnTo>
                  <a:pt x="7670" y="8811"/>
                </a:lnTo>
                <a:lnTo>
                  <a:pt x="8537" y="8035"/>
                </a:lnTo>
                <a:lnTo>
                  <a:pt x="8058" y="6871"/>
                </a:lnTo>
                <a:lnTo>
                  <a:pt x="8469" y="6026"/>
                </a:lnTo>
                <a:lnTo>
                  <a:pt x="9656" y="5684"/>
                </a:lnTo>
                <a:lnTo>
                  <a:pt x="9702" y="4497"/>
                </a:lnTo>
                <a:lnTo>
                  <a:pt x="8560" y="4017"/>
                </a:lnTo>
                <a:lnTo>
                  <a:pt x="8241" y="3127"/>
                </a:lnTo>
                <a:lnTo>
                  <a:pt x="8834" y="2032"/>
                </a:lnTo>
                <a:lnTo>
                  <a:pt x="8035" y="1164"/>
                </a:lnTo>
                <a:lnTo>
                  <a:pt x="6894" y="1644"/>
                </a:lnTo>
                <a:lnTo>
                  <a:pt x="6050" y="1233"/>
                </a:lnTo>
                <a:lnTo>
                  <a:pt x="5684" y="46"/>
                </a:lnTo>
                <a:lnTo>
                  <a:pt x="4497" y="0"/>
                </a:lnTo>
                <a:lnTo>
                  <a:pt x="4041" y="1141"/>
                </a:lnTo>
                <a:lnTo>
                  <a:pt x="3151" y="1461"/>
                </a:lnTo>
                <a:lnTo>
                  <a:pt x="2055" y="867"/>
                </a:lnTo>
                <a:lnTo>
                  <a:pt x="1188" y="1666"/>
                </a:lnTo>
                <a:lnTo>
                  <a:pt x="1644" y="2808"/>
                </a:lnTo>
                <a:lnTo>
                  <a:pt x="1256" y="3652"/>
                </a:lnTo>
                <a:lnTo>
                  <a:pt x="69" y="4017"/>
                </a:lnTo>
                <a:lnTo>
                  <a:pt x="1" y="5204"/>
                </a:lnTo>
                <a:lnTo>
                  <a:pt x="1165" y="5661"/>
                </a:lnTo>
                <a:lnTo>
                  <a:pt x="1462" y="6551"/>
                </a:lnTo>
                <a:lnTo>
                  <a:pt x="891" y="7647"/>
                </a:lnTo>
                <a:lnTo>
                  <a:pt x="1690" y="8537"/>
                </a:lnTo>
                <a:lnTo>
                  <a:pt x="2831" y="8057"/>
                </a:lnTo>
                <a:lnTo>
                  <a:pt x="3676" y="8445"/>
                </a:lnTo>
                <a:lnTo>
                  <a:pt x="4018" y="9632"/>
                </a:lnTo>
                <a:lnTo>
                  <a:pt x="5205" y="9701"/>
                </a:lnTo>
                <a:lnTo>
                  <a:pt x="5684" y="856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9000"/>
              </a:schemeClr>
            </a:outerShdw>
            <a:reflection stA="10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29" name="Google Shape;3829;p115"/>
          <p:cNvGrpSpPr/>
          <p:nvPr/>
        </p:nvGrpSpPr>
        <p:grpSpPr>
          <a:xfrm>
            <a:off x="2078758" y="1464353"/>
            <a:ext cx="1074309" cy="356822"/>
            <a:chOff x="1725115" y="1291147"/>
            <a:chExt cx="519090" cy="172403"/>
          </a:xfrm>
        </p:grpSpPr>
        <p:sp>
          <p:nvSpPr>
            <p:cNvPr id="3830" name="Google Shape;3830;p115"/>
            <p:cNvSpPr/>
            <p:nvPr/>
          </p:nvSpPr>
          <p:spPr>
            <a:xfrm>
              <a:off x="1725115" y="1291147"/>
              <a:ext cx="519090" cy="172403"/>
            </a:xfrm>
            <a:custGeom>
              <a:avLst/>
              <a:gdLst/>
              <a:ahLst/>
              <a:cxnLst/>
              <a:rect l="l" t="t" r="r" b="b"/>
              <a:pathLst>
                <a:path w="28959" h="9618" extrusionOk="0">
                  <a:moveTo>
                    <a:pt x="18640" y="1"/>
                  </a:moveTo>
                  <a:cubicBezTo>
                    <a:pt x="16417" y="1"/>
                    <a:pt x="14193" y="709"/>
                    <a:pt x="12640" y="1957"/>
                  </a:cubicBezTo>
                  <a:cubicBezTo>
                    <a:pt x="11219" y="3097"/>
                    <a:pt x="9782" y="4972"/>
                    <a:pt x="9291" y="6953"/>
                  </a:cubicBezTo>
                  <a:cubicBezTo>
                    <a:pt x="8237" y="6100"/>
                    <a:pt x="6888" y="5651"/>
                    <a:pt x="5543" y="5651"/>
                  </a:cubicBezTo>
                  <a:cubicBezTo>
                    <a:pt x="5009" y="5651"/>
                    <a:pt x="4476" y="5722"/>
                    <a:pt x="3962" y="5867"/>
                  </a:cubicBezTo>
                  <a:cubicBezTo>
                    <a:pt x="2139" y="6392"/>
                    <a:pt x="632" y="7830"/>
                    <a:pt x="1" y="9618"/>
                  </a:cubicBezTo>
                  <a:lnTo>
                    <a:pt x="28959" y="9529"/>
                  </a:lnTo>
                  <a:cubicBezTo>
                    <a:pt x="28451" y="5937"/>
                    <a:pt x="26348" y="3027"/>
                    <a:pt x="23227" y="1186"/>
                  </a:cubicBezTo>
                  <a:cubicBezTo>
                    <a:pt x="21870" y="374"/>
                    <a:pt x="20255" y="1"/>
                    <a:pt x="18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15"/>
            <p:cNvSpPr/>
            <p:nvPr/>
          </p:nvSpPr>
          <p:spPr>
            <a:xfrm>
              <a:off x="1953865" y="1296811"/>
              <a:ext cx="269951" cy="147971"/>
            </a:xfrm>
            <a:custGeom>
              <a:avLst/>
              <a:gdLst/>
              <a:ahLst/>
              <a:cxnLst/>
              <a:rect l="l" t="t" r="r" b="b"/>
              <a:pathLst>
                <a:path w="15060" h="8255" extrusionOk="0">
                  <a:moveTo>
                    <a:pt x="5623" y="1"/>
                  </a:moveTo>
                  <a:cubicBezTo>
                    <a:pt x="5130" y="1"/>
                    <a:pt x="4634" y="39"/>
                    <a:pt x="4138" y="117"/>
                  </a:cubicBezTo>
                  <a:cubicBezTo>
                    <a:pt x="2964" y="292"/>
                    <a:pt x="1789" y="783"/>
                    <a:pt x="1036" y="1694"/>
                  </a:cubicBezTo>
                  <a:cubicBezTo>
                    <a:pt x="265" y="2606"/>
                    <a:pt x="1" y="3973"/>
                    <a:pt x="580" y="5025"/>
                  </a:cubicBezTo>
                  <a:cubicBezTo>
                    <a:pt x="1036" y="5848"/>
                    <a:pt x="1929" y="6339"/>
                    <a:pt x="2789" y="6724"/>
                  </a:cubicBezTo>
                  <a:cubicBezTo>
                    <a:pt x="5102" y="7736"/>
                    <a:pt x="7623" y="8255"/>
                    <a:pt x="10136" y="8255"/>
                  </a:cubicBezTo>
                  <a:cubicBezTo>
                    <a:pt x="10803" y="8255"/>
                    <a:pt x="11469" y="8218"/>
                    <a:pt x="12131" y="8145"/>
                  </a:cubicBezTo>
                  <a:cubicBezTo>
                    <a:pt x="12692" y="8075"/>
                    <a:pt x="13253" y="7986"/>
                    <a:pt x="13744" y="7759"/>
                  </a:cubicBezTo>
                  <a:cubicBezTo>
                    <a:pt x="14235" y="7514"/>
                    <a:pt x="14673" y="7093"/>
                    <a:pt x="14831" y="6567"/>
                  </a:cubicBezTo>
                  <a:cubicBezTo>
                    <a:pt x="15059" y="5761"/>
                    <a:pt x="14603" y="4920"/>
                    <a:pt x="14077" y="4253"/>
                  </a:cubicBezTo>
                  <a:cubicBezTo>
                    <a:pt x="12036" y="1664"/>
                    <a:pt x="8896" y="1"/>
                    <a:pt x="56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15"/>
            <p:cNvSpPr/>
            <p:nvPr/>
          </p:nvSpPr>
          <p:spPr>
            <a:xfrm>
              <a:off x="1773837" y="1396227"/>
              <a:ext cx="83907" cy="48523"/>
            </a:xfrm>
            <a:custGeom>
              <a:avLst/>
              <a:gdLst/>
              <a:ahLst/>
              <a:cxnLst/>
              <a:rect l="l" t="t" r="r" b="b"/>
              <a:pathLst>
                <a:path w="4681" h="2707" extrusionOk="0">
                  <a:moveTo>
                    <a:pt x="2283" y="0"/>
                  </a:moveTo>
                  <a:cubicBezTo>
                    <a:pt x="1541" y="0"/>
                    <a:pt x="523" y="100"/>
                    <a:pt x="228" y="530"/>
                  </a:cubicBezTo>
                  <a:cubicBezTo>
                    <a:pt x="1" y="881"/>
                    <a:pt x="17" y="1372"/>
                    <a:pt x="228" y="1722"/>
                  </a:cubicBezTo>
                  <a:cubicBezTo>
                    <a:pt x="438" y="2090"/>
                    <a:pt x="807" y="2353"/>
                    <a:pt x="1193" y="2494"/>
                  </a:cubicBezTo>
                  <a:cubicBezTo>
                    <a:pt x="1595" y="2634"/>
                    <a:pt x="2016" y="2669"/>
                    <a:pt x="2436" y="2686"/>
                  </a:cubicBezTo>
                  <a:cubicBezTo>
                    <a:pt x="2577" y="2698"/>
                    <a:pt x="2718" y="2706"/>
                    <a:pt x="2858" y="2706"/>
                  </a:cubicBezTo>
                  <a:cubicBezTo>
                    <a:pt x="3119" y="2706"/>
                    <a:pt x="3377" y="2678"/>
                    <a:pt x="3628" y="2599"/>
                  </a:cubicBezTo>
                  <a:cubicBezTo>
                    <a:pt x="4014" y="2475"/>
                    <a:pt x="4383" y="2195"/>
                    <a:pt x="4523" y="1828"/>
                  </a:cubicBezTo>
                  <a:cubicBezTo>
                    <a:pt x="4680" y="1372"/>
                    <a:pt x="4505" y="846"/>
                    <a:pt x="4154" y="512"/>
                  </a:cubicBezTo>
                  <a:cubicBezTo>
                    <a:pt x="3804" y="197"/>
                    <a:pt x="3331" y="40"/>
                    <a:pt x="2857" y="21"/>
                  </a:cubicBezTo>
                  <a:cubicBezTo>
                    <a:pt x="2710" y="9"/>
                    <a:pt x="2509" y="0"/>
                    <a:pt x="22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31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3" name="Google Shape;3833;p115"/>
          <p:cNvGrpSpPr/>
          <p:nvPr/>
        </p:nvGrpSpPr>
        <p:grpSpPr>
          <a:xfrm>
            <a:off x="7455472" y="2772962"/>
            <a:ext cx="606268" cy="384783"/>
            <a:chOff x="1779700" y="2799700"/>
            <a:chExt cx="835425" cy="530150"/>
          </a:xfrm>
        </p:grpSpPr>
        <p:sp>
          <p:nvSpPr>
            <p:cNvPr id="3834" name="Google Shape;3834;p115"/>
            <p:cNvSpPr/>
            <p:nvPr/>
          </p:nvSpPr>
          <p:spPr>
            <a:xfrm>
              <a:off x="1779700" y="2799700"/>
              <a:ext cx="835425" cy="530150"/>
            </a:xfrm>
            <a:custGeom>
              <a:avLst/>
              <a:gdLst/>
              <a:ahLst/>
              <a:cxnLst/>
              <a:rect l="l" t="t" r="r" b="b"/>
              <a:pathLst>
                <a:path w="33417" h="21206" extrusionOk="0">
                  <a:moveTo>
                    <a:pt x="3835" y="1"/>
                  </a:moveTo>
                  <a:cubicBezTo>
                    <a:pt x="1713" y="1"/>
                    <a:pt x="1" y="1736"/>
                    <a:pt x="1" y="3836"/>
                  </a:cubicBezTo>
                  <a:lnTo>
                    <a:pt x="1" y="17371"/>
                  </a:lnTo>
                  <a:cubicBezTo>
                    <a:pt x="1" y="19494"/>
                    <a:pt x="1713" y="21206"/>
                    <a:pt x="3835" y="21206"/>
                  </a:cubicBezTo>
                  <a:lnTo>
                    <a:pt x="29582" y="21206"/>
                  </a:lnTo>
                  <a:cubicBezTo>
                    <a:pt x="31705" y="21206"/>
                    <a:pt x="33417" y="19494"/>
                    <a:pt x="33417" y="17371"/>
                  </a:cubicBezTo>
                  <a:lnTo>
                    <a:pt x="33417" y="3836"/>
                  </a:lnTo>
                  <a:cubicBezTo>
                    <a:pt x="33417" y="1736"/>
                    <a:pt x="31705" y="1"/>
                    <a:pt x="29582" y="1"/>
                  </a:cubicBez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15"/>
            <p:cNvSpPr/>
            <p:nvPr/>
          </p:nvSpPr>
          <p:spPr>
            <a:xfrm>
              <a:off x="2013650" y="2880750"/>
              <a:ext cx="368100" cy="368075"/>
            </a:xfrm>
            <a:custGeom>
              <a:avLst/>
              <a:gdLst/>
              <a:ahLst/>
              <a:cxnLst/>
              <a:rect l="l" t="t" r="r" b="b"/>
              <a:pathLst>
                <a:path w="14724" h="14723" extrusionOk="0">
                  <a:moveTo>
                    <a:pt x="7351" y="0"/>
                  </a:moveTo>
                  <a:cubicBezTo>
                    <a:pt x="3288" y="0"/>
                    <a:pt x="1" y="3287"/>
                    <a:pt x="1" y="7373"/>
                  </a:cubicBezTo>
                  <a:cubicBezTo>
                    <a:pt x="1" y="11436"/>
                    <a:pt x="3288" y="14722"/>
                    <a:pt x="7351" y="14722"/>
                  </a:cubicBezTo>
                  <a:cubicBezTo>
                    <a:pt x="11414" y="14722"/>
                    <a:pt x="14723" y="11436"/>
                    <a:pt x="14723" y="7373"/>
                  </a:cubicBezTo>
                  <a:cubicBezTo>
                    <a:pt x="14723" y="3287"/>
                    <a:pt x="11414" y="0"/>
                    <a:pt x="73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15"/>
            <p:cNvSpPr/>
            <p:nvPr/>
          </p:nvSpPr>
          <p:spPr>
            <a:xfrm>
              <a:off x="2116075" y="2970325"/>
              <a:ext cx="163225" cy="188900"/>
            </a:xfrm>
            <a:custGeom>
              <a:avLst/>
              <a:gdLst/>
              <a:ahLst/>
              <a:cxnLst/>
              <a:rect l="l" t="t" r="r" b="b"/>
              <a:pathLst>
                <a:path w="6529" h="7556" extrusionOk="0">
                  <a:moveTo>
                    <a:pt x="1" y="1"/>
                  </a:moveTo>
                  <a:lnTo>
                    <a:pt x="1" y="7556"/>
                  </a:lnTo>
                  <a:lnTo>
                    <a:pt x="6529" y="379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7" name="Google Shape;3837;p115"/>
          <p:cNvGrpSpPr/>
          <p:nvPr/>
        </p:nvGrpSpPr>
        <p:grpSpPr>
          <a:xfrm>
            <a:off x="7241695" y="2592273"/>
            <a:ext cx="458443" cy="319334"/>
            <a:chOff x="3487600" y="3021125"/>
            <a:chExt cx="631725" cy="439975"/>
          </a:xfrm>
        </p:grpSpPr>
        <p:sp>
          <p:nvSpPr>
            <p:cNvPr id="3838" name="Google Shape;3838;p115"/>
            <p:cNvSpPr/>
            <p:nvPr/>
          </p:nvSpPr>
          <p:spPr>
            <a:xfrm>
              <a:off x="3487600" y="3021125"/>
              <a:ext cx="631725" cy="198025"/>
            </a:xfrm>
            <a:custGeom>
              <a:avLst/>
              <a:gdLst/>
              <a:ahLst/>
              <a:cxnLst/>
              <a:rect l="l" t="t" r="r" b="b"/>
              <a:pathLst>
                <a:path w="25269" h="7921" extrusionOk="0">
                  <a:moveTo>
                    <a:pt x="3972" y="0"/>
                  </a:moveTo>
                  <a:cubicBezTo>
                    <a:pt x="1781" y="0"/>
                    <a:pt x="1" y="1780"/>
                    <a:pt x="1" y="3949"/>
                  </a:cubicBezTo>
                  <a:cubicBezTo>
                    <a:pt x="1" y="6140"/>
                    <a:pt x="1781" y="7920"/>
                    <a:pt x="3972" y="7920"/>
                  </a:cubicBezTo>
                  <a:lnTo>
                    <a:pt x="21297" y="7920"/>
                  </a:lnTo>
                  <a:cubicBezTo>
                    <a:pt x="23488" y="7920"/>
                    <a:pt x="25268" y="6140"/>
                    <a:pt x="25268" y="3949"/>
                  </a:cubicBezTo>
                  <a:cubicBezTo>
                    <a:pt x="25268" y="1780"/>
                    <a:pt x="23488" y="0"/>
                    <a:pt x="21297" y="0"/>
                  </a:cubicBezTo>
                  <a:close/>
                </a:path>
              </a:pathLst>
            </a:custGeom>
            <a:gradFill>
              <a:gsLst>
                <a:gs pos="0">
                  <a:srgbClr val="5352EE"/>
                </a:gs>
                <a:gs pos="100000">
                  <a:srgbClr val="7882F3"/>
                </a:gs>
              </a:gsLst>
              <a:lin ang="108014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7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15"/>
            <p:cNvSpPr/>
            <p:nvPr/>
          </p:nvSpPr>
          <p:spPr>
            <a:xfrm>
              <a:off x="3551525" y="3050800"/>
              <a:ext cx="138100" cy="138675"/>
            </a:xfrm>
            <a:custGeom>
              <a:avLst/>
              <a:gdLst/>
              <a:ahLst/>
              <a:cxnLst/>
              <a:rect l="l" t="t" r="r" b="b"/>
              <a:pathLst>
                <a:path w="5524" h="5547" extrusionOk="0">
                  <a:moveTo>
                    <a:pt x="2762" y="0"/>
                  </a:moveTo>
                  <a:cubicBezTo>
                    <a:pt x="1233" y="0"/>
                    <a:pt x="0" y="1233"/>
                    <a:pt x="0" y="2762"/>
                  </a:cubicBezTo>
                  <a:cubicBezTo>
                    <a:pt x="0" y="4291"/>
                    <a:pt x="1233" y="5547"/>
                    <a:pt x="2762" y="5547"/>
                  </a:cubicBezTo>
                  <a:cubicBezTo>
                    <a:pt x="4291" y="5547"/>
                    <a:pt x="5524" y="4291"/>
                    <a:pt x="5524" y="2762"/>
                  </a:cubicBezTo>
                  <a:cubicBezTo>
                    <a:pt x="5524" y="1233"/>
                    <a:pt x="4291" y="0"/>
                    <a:pt x="27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7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15"/>
            <p:cNvSpPr/>
            <p:nvPr/>
          </p:nvSpPr>
          <p:spPr>
            <a:xfrm>
              <a:off x="3487600" y="3263075"/>
              <a:ext cx="631725" cy="198025"/>
            </a:xfrm>
            <a:custGeom>
              <a:avLst/>
              <a:gdLst/>
              <a:ahLst/>
              <a:cxnLst/>
              <a:rect l="l" t="t" r="r" b="b"/>
              <a:pathLst>
                <a:path w="25269" h="7921" extrusionOk="0">
                  <a:moveTo>
                    <a:pt x="3972" y="0"/>
                  </a:moveTo>
                  <a:cubicBezTo>
                    <a:pt x="1781" y="0"/>
                    <a:pt x="1" y="1780"/>
                    <a:pt x="1" y="3972"/>
                  </a:cubicBezTo>
                  <a:cubicBezTo>
                    <a:pt x="1" y="6163"/>
                    <a:pt x="1781" y="7920"/>
                    <a:pt x="3972" y="7920"/>
                  </a:cubicBezTo>
                  <a:lnTo>
                    <a:pt x="21297" y="7920"/>
                  </a:lnTo>
                  <a:cubicBezTo>
                    <a:pt x="23488" y="7920"/>
                    <a:pt x="25268" y="6163"/>
                    <a:pt x="25268" y="3972"/>
                  </a:cubicBezTo>
                  <a:cubicBezTo>
                    <a:pt x="25268" y="1780"/>
                    <a:pt x="23488" y="0"/>
                    <a:pt x="21297" y="0"/>
                  </a:cubicBezTo>
                  <a:close/>
                </a:path>
              </a:pathLst>
            </a:custGeom>
            <a:gradFill>
              <a:gsLst>
                <a:gs pos="0">
                  <a:srgbClr val="5352EE"/>
                </a:gs>
                <a:gs pos="100000">
                  <a:srgbClr val="7882F3"/>
                </a:gs>
              </a:gsLst>
              <a:lin ang="108014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7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15"/>
            <p:cNvSpPr/>
            <p:nvPr/>
          </p:nvSpPr>
          <p:spPr>
            <a:xfrm>
              <a:off x="3916725" y="3293300"/>
              <a:ext cx="138675" cy="138125"/>
            </a:xfrm>
            <a:custGeom>
              <a:avLst/>
              <a:gdLst/>
              <a:ahLst/>
              <a:cxnLst/>
              <a:rect l="l" t="t" r="r" b="b"/>
              <a:pathLst>
                <a:path w="5547" h="5525" extrusionOk="0">
                  <a:moveTo>
                    <a:pt x="2762" y="1"/>
                  </a:moveTo>
                  <a:cubicBezTo>
                    <a:pt x="1233" y="1"/>
                    <a:pt x="0" y="1233"/>
                    <a:pt x="0" y="2763"/>
                  </a:cubicBezTo>
                  <a:cubicBezTo>
                    <a:pt x="0" y="4292"/>
                    <a:pt x="1233" y="5524"/>
                    <a:pt x="2762" y="5524"/>
                  </a:cubicBezTo>
                  <a:cubicBezTo>
                    <a:pt x="4292" y="5524"/>
                    <a:pt x="5547" y="4292"/>
                    <a:pt x="5547" y="2763"/>
                  </a:cubicBezTo>
                  <a:cubicBezTo>
                    <a:pt x="5547" y="1233"/>
                    <a:pt x="4292" y="1"/>
                    <a:pt x="276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7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2" name="Google Shape;3842;p115"/>
          <p:cNvGrpSpPr/>
          <p:nvPr/>
        </p:nvGrpSpPr>
        <p:grpSpPr>
          <a:xfrm>
            <a:off x="1158320" y="3219710"/>
            <a:ext cx="472503" cy="472169"/>
            <a:chOff x="3015700" y="2290125"/>
            <a:chExt cx="651100" cy="650550"/>
          </a:xfrm>
        </p:grpSpPr>
        <p:sp>
          <p:nvSpPr>
            <p:cNvPr id="3843" name="Google Shape;3843;p115"/>
            <p:cNvSpPr/>
            <p:nvPr/>
          </p:nvSpPr>
          <p:spPr>
            <a:xfrm>
              <a:off x="3095575" y="2370025"/>
              <a:ext cx="491350" cy="490775"/>
            </a:xfrm>
            <a:custGeom>
              <a:avLst/>
              <a:gdLst/>
              <a:ahLst/>
              <a:cxnLst/>
              <a:rect l="l" t="t" r="r" b="b"/>
              <a:pathLst>
                <a:path w="19654" h="19631" extrusionOk="0">
                  <a:moveTo>
                    <a:pt x="9838" y="0"/>
                  </a:moveTo>
                  <a:cubicBezTo>
                    <a:pt x="4406" y="0"/>
                    <a:pt x="1" y="4406"/>
                    <a:pt x="1" y="9815"/>
                  </a:cubicBezTo>
                  <a:cubicBezTo>
                    <a:pt x="1" y="15248"/>
                    <a:pt x="4406" y="19630"/>
                    <a:pt x="9838" y="19630"/>
                  </a:cubicBezTo>
                  <a:cubicBezTo>
                    <a:pt x="15248" y="19630"/>
                    <a:pt x="19653" y="15248"/>
                    <a:pt x="19653" y="9815"/>
                  </a:cubicBezTo>
                  <a:cubicBezTo>
                    <a:pt x="19653" y="4406"/>
                    <a:pt x="15248" y="0"/>
                    <a:pt x="98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15"/>
            <p:cNvSpPr/>
            <p:nvPr/>
          </p:nvSpPr>
          <p:spPr>
            <a:xfrm>
              <a:off x="3015700" y="2290125"/>
              <a:ext cx="651100" cy="650550"/>
            </a:xfrm>
            <a:custGeom>
              <a:avLst/>
              <a:gdLst/>
              <a:ahLst/>
              <a:cxnLst/>
              <a:rect l="l" t="t" r="r" b="b"/>
              <a:pathLst>
                <a:path w="26044" h="26022" extrusionOk="0">
                  <a:moveTo>
                    <a:pt x="13033" y="3607"/>
                  </a:moveTo>
                  <a:cubicBezTo>
                    <a:pt x="18215" y="3607"/>
                    <a:pt x="22438" y="7807"/>
                    <a:pt x="22438" y="13011"/>
                  </a:cubicBezTo>
                  <a:cubicBezTo>
                    <a:pt x="22438" y="18215"/>
                    <a:pt x="18215" y="22438"/>
                    <a:pt x="13033" y="22438"/>
                  </a:cubicBezTo>
                  <a:cubicBezTo>
                    <a:pt x="7829" y="22438"/>
                    <a:pt x="3607" y="18215"/>
                    <a:pt x="3607" y="13011"/>
                  </a:cubicBezTo>
                  <a:cubicBezTo>
                    <a:pt x="3607" y="7807"/>
                    <a:pt x="7829" y="3607"/>
                    <a:pt x="13033" y="3607"/>
                  </a:cubicBezTo>
                  <a:close/>
                  <a:moveTo>
                    <a:pt x="13033" y="1"/>
                  </a:moveTo>
                  <a:cubicBezTo>
                    <a:pt x="5844" y="1"/>
                    <a:pt x="0" y="5821"/>
                    <a:pt x="0" y="13011"/>
                  </a:cubicBezTo>
                  <a:cubicBezTo>
                    <a:pt x="0" y="20201"/>
                    <a:pt x="5844" y="26022"/>
                    <a:pt x="13033" y="26022"/>
                  </a:cubicBezTo>
                  <a:cubicBezTo>
                    <a:pt x="20201" y="26022"/>
                    <a:pt x="26044" y="20201"/>
                    <a:pt x="26044" y="13011"/>
                  </a:cubicBezTo>
                  <a:cubicBezTo>
                    <a:pt x="26044" y="5821"/>
                    <a:pt x="20201" y="1"/>
                    <a:pt x="13033" y="1"/>
                  </a:cubicBezTo>
                  <a:close/>
                </a:path>
              </a:pathLst>
            </a:custGeom>
            <a:gradFill>
              <a:gsLst>
                <a:gs pos="0">
                  <a:srgbClr val="5352EE"/>
                </a:gs>
                <a:gs pos="100000">
                  <a:srgbClr val="7882F3"/>
                </a:gs>
              </a:gsLst>
              <a:lin ang="13500032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15"/>
            <p:cNvSpPr/>
            <p:nvPr/>
          </p:nvSpPr>
          <p:spPr>
            <a:xfrm>
              <a:off x="3233675" y="2508125"/>
              <a:ext cx="215150" cy="214575"/>
            </a:xfrm>
            <a:custGeom>
              <a:avLst/>
              <a:gdLst/>
              <a:ahLst/>
              <a:cxnLst/>
              <a:rect l="l" t="t" r="r" b="b"/>
              <a:pathLst>
                <a:path w="8606" h="8583" extrusionOk="0">
                  <a:moveTo>
                    <a:pt x="4292" y="3059"/>
                  </a:moveTo>
                  <a:cubicBezTo>
                    <a:pt x="4976" y="3059"/>
                    <a:pt x="5547" y="3629"/>
                    <a:pt x="5547" y="4314"/>
                  </a:cubicBezTo>
                  <a:cubicBezTo>
                    <a:pt x="5547" y="4999"/>
                    <a:pt x="4976" y="5570"/>
                    <a:pt x="4292" y="5570"/>
                  </a:cubicBezTo>
                  <a:cubicBezTo>
                    <a:pt x="3584" y="5570"/>
                    <a:pt x="3036" y="4999"/>
                    <a:pt x="3036" y="4314"/>
                  </a:cubicBezTo>
                  <a:cubicBezTo>
                    <a:pt x="3036" y="3629"/>
                    <a:pt x="3584" y="3059"/>
                    <a:pt x="4292" y="3059"/>
                  </a:cubicBezTo>
                  <a:close/>
                  <a:moveTo>
                    <a:pt x="3789" y="0"/>
                  </a:moveTo>
                  <a:cubicBezTo>
                    <a:pt x="3675" y="0"/>
                    <a:pt x="3561" y="91"/>
                    <a:pt x="3538" y="183"/>
                  </a:cubicBezTo>
                  <a:lnTo>
                    <a:pt x="3287" y="1187"/>
                  </a:lnTo>
                  <a:cubicBezTo>
                    <a:pt x="3128" y="1256"/>
                    <a:pt x="2945" y="1324"/>
                    <a:pt x="2785" y="1415"/>
                  </a:cubicBezTo>
                  <a:lnTo>
                    <a:pt x="1918" y="890"/>
                  </a:lnTo>
                  <a:cubicBezTo>
                    <a:pt x="1880" y="871"/>
                    <a:pt x="1834" y="860"/>
                    <a:pt x="1789" y="860"/>
                  </a:cubicBezTo>
                  <a:cubicBezTo>
                    <a:pt x="1725" y="860"/>
                    <a:pt x="1661" y="883"/>
                    <a:pt x="1621" y="936"/>
                  </a:cubicBezTo>
                  <a:lnTo>
                    <a:pt x="914" y="1644"/>
                  </a:lnTo>
                  <a:cubicBezTo>
                    <a:pt x="822" y="1735"/>
                    <a:pt x="799" y="1849"/>
                    <a:pt x="868" y="1963"/>
                  </a:cubicBezTo>
                  <a:lnTo>
                    <a:pt x="1393" y="2808"/>
                  </a:lnTo>
                  <a:cubicBezTo>
                    <a:pt x="1302" y="2967"/>
                    <a:pt x="1233" y="3150"/>
                    <a:pt x="1165" y="3333"/>
                  </a:cubicBezTo>
                  <a:lnTo>
                    <a:pt x="206" y="3561"/>
                  </a:lnTo>
                  <a:cubicBezTo>
                    <a:pt x="92" y="3584"/>
                    <a:pt x="0" y="3698"/>
                    <a:pt x="0" y="3812"/>
                  </a:cubicBezTo>
                  <a:lnTo>
                    <a:pt x="0" y="4816"/>
                  </a:lnTo>
                  <a:cubicBezTo>
                    <a:pt x="0" y="4930"/>
                    <a:pt x="92" y="5022"/>
                    <a:pt x="206" y="5067"/>
                  </a:cubicBezTo>
                  <a:lnTo>
                    <a:pt x="1165" y="5296"/>
                  </a:lnTo>
                  <a:cubicBezTo>
                    <a:pt x="1233" y="5478"/>
                    <a:pt x="1302" y="5661"/>
                    <a:pt x="1393" y="5821"/>
                  </a:cubicBezTo>
                  <a:lnTo>
                    <a:pt x="868" y="6665"/>
                  </a:lnTo>
                  <a:cubicBezTo>
                    <a:pt x="799" y="6779"/>
                    <a:pt x="822" y="6893"/>
                    <a:pt x="914" y="6985"/>
                  </a:cubicBezTo>
                  <a:lnTo>
                    <a:pt x="1621" y="7692"/>
                  </a:lnTo>
                  <a:cubicBezTo>
                    <a:pt x="1661" y="7746"/>
                    <a:pt x="1725" y="7768"/>
                    <a:pt x="1789" y="7768"/>
                  </a:cubicBezTo>
                  <a:cubicBezTo>
                    <a:pt x="1834" y="7768"/>
                    <a:pt x="1880" y="7757"/>
                    <a:pt x="1918" y="7738"/>
                  </a:cubicBezTo>
                  <a:lnTo>
                    <a:pt x="2785" y="7213"/>
                  </a:lnTo>
                  <a:cubicBezTo>
                    <a:pt x="2945" y="7304"/>
                    <a:pt x="3128" y="7373"/>
                    <a:pt x="3287" y="7418"/>
                  </a:cubicBezTo>
                  <a:lnTo>
                    <a:pt x="3538" y="8400"/>
                  </a:lnTo>
                  <a:cubicBezTo>
                    <a:pt x="3561" y="8514"/>
                    <a:pt x="3675" y="8582"/>
                    <a:pt x="3789" y="8582"/>
                  </a:cubicBezTo>
                  <a:lnTo>
                    <a:pt x="4794" y="8582"/>
                  </a:lnTo>
                  <a:cubicBezTo>
                    <a:pt x="4908" y="8582"/>
                    <a:pt x="4999" y="8514"/>
                    <a:pt x="5045" y="8400"/>
                  </a:cubicBezTo>
                  <a:lnTo>
                    <a:pt x="5273" y="7418"/>
                  </a:lnTo>
                  <a:cubicBezTo>
                    <a:pt x="5456" y="7373"/>
                    <a:pt x="5616" y="7304"/>
                    <a:pt x="5798" y="7213"/>
                  </a:cubicBezTo>
                  <a:lnTo>
                    <a:pt x="6643" y="7738"/>
                  </a:lnTo>
                  <a:cubicBezTo>
                    <a:pt x="6690" y="7757"/>
                    <a:pt x="6737" y="7768"/>
                    <a:pt x="6783" y="7768"/>
                  </a:cubicBezTo>
                  <a:cubicBezTo>
                    <a:pt x="6847" y="7768"/>
                    <a:pt x="6909" y="7746"/>
                    <a:pt x="6962" y="7692"/>
                  </a:cubicBezTo>
                  <a:lnTo>
                    <a:pt x="7670" y="6985"/>
                  </a:lnTo>
                  <a:cubicBezTo>
                    <a:pt x="7738" y="6893"/>
                    <a:pt x="7761" y="6779"/>
                    <a:pt x="7715" y="6665"/>
                  </a:cubicBezTo>
                  <a:lnTo>
                    <a:pt x="7190" y="5821"/>
                  </a:lnTo>
                  <a:cubicBezTo>
                    <a:pt x="7282" y="5661"/>
                    <a:pt x="7350" y="5478"/>
                    <a:pt x="7396" y="5296"/>
                  </a:cubicBezTo>
                  <a:lnTo>
                    <a:pt x="8400" y="5067"/>
                  </a:lnTo>
                  <a:cubicBezTo>
                    <a:pt x="8514" y="5022"/>
                    <a:pt x="8606" y="4930"/>
                    <a:pt x="8606" y="4816"/>
                  </a:cubicBezTo>
                  <a:lnTo>
                    <a:pt x="8606" y="3812"/>
                  </a:lnTo>
                  <a:cubicBezTo>
                    <a:pt x="8606" y="3698"/>
                    <a:pt x="8514" y="3584"/>
                    <a:pt x="8400" y="3561"/>
                  </a:cubicBezTo>
                  <a:lnTo>
                    <a:pt x="7396" y="3333"/>
                  </a:lnTo>
                  <a:cubicBezTo>
                    <a:pt x="7350" y="3150"/>
                    <a:pt x="7282" y="2967"/>
                    <a:pt x="7190" y="2808"/>
                  </a:cubicBezTo>
                  <a:lnTo>
                    <a:pt x="7715" y="1963"/>
                  </a:lnTo>
                  <a:cubicBezTo>
                    <a:pt x="7761" y="1849"/>
                    <a:pt x="7738" y="1735"/>
                    <a:pt x="7670" y="1644"/>
                  </a:cubicBezTo>
                  <a:lnTo>
                    <a:pt x="6962" y="936"/>
                  </a:lnTo>
                  <a:cubicBezTo>
                    <a:pt x="6909" y="883"/>
                    <a:pt x="6847" y="860"/>
                    <a:pt x="6783" y="860"/>
                  </a:cubicBezTo>
                  <a:cubicBezTo>
                    <a:pt x="6737" y="860"/>
                    <a:pt x="6690" y="871"/>
                    <a:pt x="6643" y="890"/>
                  </a:cubicBezTo>
                  <a:lnTo>
                    <a:pt x="5798" y="1415"/>
                  </a:lnTo>
                  <a:cubicBezTo>
                    <a:pt x="5616" y="1324"/>
                    <a:pt x="5456" y="1256"/>
                    <a:pt x="5273" y="1187"/>
                  </a:cubicBezTo>
                  <a:lnTo>
                    <a:pt x="5045" y="183"/>
                  </a:lnTo>
                  <a:cubicBezTo>
                    <a:pt x="4999" y="91"/>
                    <a:pt x="4908" y="0"/>
                    <a:pt x="47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6" name="Google Shape;3846;p115"/>
          <p:cNvGrpSpPr/>
          <p:nvPr/>
        </p:nvGrpSpPr>
        <p:grpSpPr>
          <a:xfrm>
            <a:off x="6386768" y="973498"/>
            <a:ext cx="472514" cy="472544"/>
            <a:chOff x="1863575" y="1989975"/>
            <a:chExt cx="525600" cy="525575"/>
          </a:xfrm>
        </p:grpSpPr>
        <p:sp>
          <p:nvSpPr>
            <p:cNvPr id="3847" name="Google Shape;3847;p115"/>
            <p:cNvSpPr/>
            <p:nvPr/>
          </p:nvSpPr>
          <p:spPr>
            <a:xfrm>
              <a:off x="1863575" y="1989975"/>
              <a:ext cx="525600" cy="525575"/>
            </a:xfrm>
            <a:custGeom>
              <a:avLst/>
              <a:gdLst/>
              <a:ahLst/>
              <a:cxnLst/>
              <a:rect l="l" t="t" r="r" b="b"/>
              <a:pathLst>
                <a:path w="21024" h="21023" extrusionOk="0">
                  <a:moveTo>
                    <a:pt x="10523" y="1"/>
                  </a:moveTo>
                  <a:cubicBezTo>
                    <a:pt x="4703" y="1"/>
                    <a:pt x="1" y="4703"/>
                    <a:pt x="1" y="10523"/>
                  </a:cubicBezTo>
                  <a:cubicBezTo>
                    <a:pt x="1" y="16321"/>
                    <a:pt x="4703" y="21023"/>
                    <a:pt x="10523" y="21023"/>
                  </a:cubicBezTo>
                  <a:cubicBezTo>
                    <a:pt x="16321" y="21023"/>
                    <a:pt x="21023" y="16321"/>
                    <a:pt x="21023" y="10523"/>
                  </a:cubicBezTo>
                  <a:cubicBezTo>
                    <a:pt x="21023" y="4703"/>
                    <a:pt x="16321" y="1"/>
                    <a:pt x="10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15"/>
            <p:cNvSpPr/>
            <p:nvPr/>
          </p:nvSpPr>
          <p:spPr>
            <a:xfrm>
              <a:off x="1962875" y="2089275"/>
              <a:ext cx="327000" cy="327000"/>
            </a:xfrm>
            <a:custGeom>
              <a:avLst/>
              <a:gdLst/>
              <a:ahLst/>
              <a:cxnLst/>
              <a:rect l="l" t="t" r="r" b="b"/>
              <a:pathLst>
                <a:path w="13080" h="13080" extrusionOk="0">
                  <a:moveTo>
                    <a:pt x="6551" y="0"/>
                  </a:moveTo>
                  <a:cubicBezTo>
                    <a:pt x="2922" y="0"/>
                    <a:pt x="1" y="2922"/>
                    <a:pt x="1" y="6551"/>
                  </a:cubicBezTo>
                  <a:cubicBezTo>
                    <a:pt x="1" y="10158"/>
                    <a:pt x="2922" y="13079"/>
                    <a:pt x="6551" y="13079"/>
                  </a:cubicBezTo>
                  <a:cubicBezTo>
                    <a:pt x="10158" y="13079"/>
                    <a:pt x="13079" y="10158"/>
                    <a:pt x="13079" y="6551"/>
                  </a:cubicBezTo>
                  <a:cubicBezTo>
                    <a:pt x="13079" y="2922"/>
                    <a:pt x="10158" y="0"/>
                    <a:pt x="65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15"/>
            <p:cNvSpPr/>
            <p:nvPr/>
          </p:nvSpPr>
          <p:spPr>
            <a:xfrm>
              <a:off x="2103250" y="2330650"/>
              <a:ext cx="46250" cy="20575"/>
            </a:xfrm>
            <a:custGeom>
              <a:avLst/>
              <a:gdLst/>
              <a:ahLst/>
              <a:cxnLst/>
              <a:rect l="l" t="t" r="r" b="b"/>
              <a:pathLst>
                <a:path w="1850" h="823" extrusionOk="0">
                  <a:moveTo>
                    <a:pt x="1" y="1"/>
                  </a:moveTo>
                  <a:cubicBezTo>
                    <a:pt x="69" y="457"/>
                    <a:pt x="457" y="822"/>
                    <a:pt x="936" y="822"/>
                  </a:cubicBezTo>
                  <a:cubicBezTo>
                    <a:pt x="1393" y="822"/>
                    <a:pt x="1781" y="457"/>
                    <a:pt x="1849" y="1"/>
                  </a:cubicBezTo>
                  <a:lnTo>
                    <a:pt x="1849" y="1"/>
                  </a:lnTo>
                  <a:cubicBezTo>
                    <a:pt x="1461" y="23"/>
                    <a:pt x="1142" y="23"/>
                    <a:pt x="936" y="23"/>
                  </a:cubicBezTo>
                  <a:cubicBezTo>
                    <a:pt x="708" y="23"/>
                    <a:pt x="389" y="2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15"/>
            <p:cNvSpPr/>
            <p:nvPr/>
          </p:nvSpPr>
          <p:spPr>
            <a:xfrm>
              <a:off x="2067300" y="2154325"/>
              <a:ext cx="118150" cy="117000"/>
            </a:xfrm>
            <a:custGeom>
              <a:avLst/>
              <a:gdLst/>
              <a:ahLst/>
              <a:cxnLst/>
              <a:rect l="l" t="t" r="r" b="b"/>
              <a:pathLst>
                <a:path w="4726" h="4680" extrusionOk="0">
                  <a:moveTo>
                    <a:pt x="2374" y="1"/>
                  </a:moveTo>
                  <a:cubicBezTo>
                    <a:pt x="1279" y="1"/>
                    <a:pt x="389" y="891"/>
                    <a:pt x="389" y="1964"/>
                  </a:cubicBezTo>
                  <a:cubicBezTo>
                    <a:pt x="389" y="2808"/>
                    <a:pt x="252" y="3630"/>
                    <a:pt x="1" y="4406"/>
                  </a:cubicBezTo>
                  <a:cubicBezTo>
                    <a:pt x="594" y="4566"/>
                    <a:pt x="1393" y="4680"/>
                    <a:pt x="2374" y="4680"/>
                  </a:cubicBezTo>
                  <a:cubicBezTo>
                    <a:pt x="3333" y="4680"/>
                    <a:pt x="4132" y="4566"/>
                    <a:pt x="4725" y="4406"/>
                  </a:cubicBezTo>
                  <a:cubicBezTo>
                    <a:pt x="4474" y="3607"/>
                    <a:pt x="4337" y="2785"/>
                    <a:pt x="4337" y="1964"/>
                  </a:cubicBezTo>
                  <a:cubicBezTo>
                    <a:pt x="4337" y="891"/>
                    <a:pt x="3447" y="1"/>
                    <a:pt x="23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15"/>
            <p:cNvSpPr/>
            <p:nvPr/>
          </p:nvSpPr>
          <p:spPr>
            <a:xfrm>
              <a:off x="2052475" y="2277000"/>
              <a:ext cx="147800" cy="41125"/>
            </a:xfrm>
            <a:custGeom>
              <a:avLst/>
              <a:gdLst/>
              <a:ahLst/>
              <a:cxnLst/>
              <a:rect l="l" t="t" r="r" b="b"/>
              <a:pathLst>
                <a:path w="5912" h="1645" extrusionOk="0">
                  <a:moveTo>
                    <a:pt x="411" y="1"/>
                  </a:moveTo>
                  <a:cubicBezTo>
                    <a:pt x="320" y="252"/>
                    <a:pt x="206" y="503"/>
                    <a:pt x="69" y="754"/>
                  </a:cubicBezTo>
                  <a:cubicBezTo>
                    <a:pt x="23" y="845"/>
                    <a:pt x="0" y="891"/>
                    <a:pt x="0" y="891"/>
                  </a:cubicBezTo>
                  <a:cubicBezTo>
                    <a:pt x="0" y="1302"/>
                    <a:pt x="1324" y="1644"/>
                    <a:pt x="2967" y="1644"/>
                  </a:cubicBezTo>
                  <a:cubicBezTo>
                    <a:pt x="4588" y="1644"/>
                    <a:pt x="5912" y="1302"/>
                    <a:pt x="5912" y="891"/>
                  </a:cubicBezTo>
                  <a:cubicBezTo>
                    <a:pt x="5912" y="891"/>
                    <a:pt x="5889" y="845"/>
                    <a:pt x="5843" y="754"/>
                  </a:cubicBezTo>
                  <a:cubicBezTo>
                    <a:pt x="5706" y="503"/>
                    <a:pt x="5592" y="252"/>
                    <a:pt x="5501" y="1"/>
                  </a:cubicBezTo>
                  <a:cubicBezTo>
                    <a:pt x="4771" y="206"/>
                    <a:pt x="3858" y="298"/>
                    <a:pt x="2967" y="298"/>
                  </a:cubicBezTo>
                  <a:cubicBezTo>
                    <a:pt x="2054" y="298"/>
                    <a:pt x="1141" y="206"/>
                    <a:pt x="4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2" name="Google Shape;3852;p115"/>
          <p:cNvGrpSpPr/>
          <p:nvPr/>
        </p:nvGrpSpPr>
        <p:grpSpPr>
          <a:xfrm>
            <a:off x="7180694" y="3726618"/>
            <a:ext cx="942039" cy="294615"/>
            <a:chOff x="3132100" y="1876425"/>
            <a:chExt cx="985500" cy="308175"/>
          </a:xfrm>
        </p:grpSpPr>
        <p:sp>
          <p:nvSpPr>
            <p:cNvPr id="3853" name="Google Shape;3853;p115"/>
            <p:cNvSpPr/>
            <p:nvPr/>
          </p:nvSpPr>
          <p:spPr>
            <a:xfrm>
              <a:off x="3132100" y="1876425"/>
              <a:ext cx="985500" cy="308175"/>
            </a:xfrm>
            <a:custGeom>
              <a:avLst/>
              <a:gdLst/>
              <a:ahLst/>
              <a:cxnLst/>
              <a:rect l="l" t="t" r="r" b="b"/>
              <a:pathLst>
                <a:path w="39420" h="12327" extrusionOk="0">
                  <a:moveTo>
                    <a:pt x="2785" y="1"/>
                  </a:moveTo>
                  <a:cubicBezTo>
                    <a:pt x="1256" y="1"/>
                    <a:pt x="1" y="1256"/>
                    <a:pt x="1" y="2808"/>
                  </a:cubicBezTo>
                  <a:lnTo>
                    <a:pt x="1" y="9542"/>
                  </a:lnTo>
                  <a:cubicBezTo>
                    <a:pt x="1" y="11071"/>
                    <a:pt x="1256" y="12326"/>
                    <a:pt x="2785" y="12326"/>
                  </a:cubicBezTo>
                  <a:lnTo>
                    <a:pt x="36635" y="12326"/>
                  </a:lnTo>
                  <a:cubicBezTo>
                    <a:pt x="38187" y="12326"/>
                    <a:pt x="39420" y="11071"/>
                    <a:pt x="39420" y="9542"/>
                  </a:cubicBezTo>
                  <a:lnTo>
                    <a:pt x="39420" y="2808"/>
                  </a:lnTo>
                  <a:cubicBezTo>
                    <a:pt x="39420" y="1256"/>
                    <a:pt x="38187" y="1"/>
                    <a:pt x="366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15"/>
            <p:cNvSpPr/>
            <p:nvPr/>
          </p:nvSpPr>
          <p:spPr>
            <a:xfrm>
              <a:off x="3339250" y="1947750"/>
              <a:ext cx="571225" cy="53675"/>
            </a:xfrm>
            <a:custGeom>
              <a:avLst/>
              <a:gdLst/>
              <a:ahLst/>
              <a:cxnLst/>
              <a:rect l="l" t="t" r="r" b="b"/>
              <a:pathLst>
                <a:path w="22849" h="2147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667"/>
                    <a:pt x="480" y="2146"/>
                    <a:pt x="1073" y="2146"/>
                  </a:cubicBezTo>
                  <a:lnTo>
                    <a:pt x="21776" y="2146"/>
                  </a:lnTo>
                  <a:cubicBezTo>
                    <a:pt x="22369" y="2146"/>
                    <a:pt x="22848" y="1667"/>
                    <a:pt x="22848" y="1074"/>
                  </a:cubicBezTo>
                  <a:cubicBezTo>
                    <a:pt x="22848" y="480"/>
                    <a:pt x="22369" y="1"/>
                    <a:pt x="217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15"/>
            <p:cNvSpPr/>
            <p:nvPr/>
          </p:nvSpPr>
          <p:spPr>
            <a:xfrm>
              <a:off x="3476775" y="2063025"/>
              <a:ext cx="296175" cy="53100"/>
            </a:xfrm>
            <a:custGeom>
              <a:avLst/>
              <a:gdLst/>
              <a:ahLst/>
              <a:cxnLst/>
              <a:rect l="l" t="t" r="r" b="b"/>
              <a:pathLst>
                <a:path w="11847" h="2124" extrusionOk="0">
                  <a:moveTo>
                    <a:pt x="1073" y="0"/>
                  </a:moveTo>
                  <a:cubicBezTo>
                    <a:pt x="479" y="0"/>
                    <a:pt x="0" y="480"/>
                    <a:pt x="0" y="1050"/>
                  </a:cubicBezTo>
                  <a:cubicBezTo>
                    <a:pt x="0" y="1644"/>
                    <a:pt x="479" y="2123"/>
                    <a:pt x="1073" y="2123"/>
                  </a:cubicBezTo>
                  <a:lnTo>
                    <a:pt x="10774" y="2123"/>
                  </a:lnTo>
                  <a:cubicBezTo>
                    <a:pt x="11367" y="2123"/>
                    <a:pt x="11846" y="1644"/>
                    <a:pt x="11846" y="1050"/>
                  </a:cubicBezTo>
                  <a:cubicBezTo>
                    <a:pt x="11846" y="480"/>
                    <a:pt x="11367" y="0"/>
                    <a:pt x="107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1814;p81">
            <a:extLst>
              <a:ext uri="{FF2B5EF4-FFF2-40B4-BE49-F238E27FC236}">
                <a16:creationId xmlns:a16="http://schemas.microsoft.com/office/drawing/2014/main" id="{90307DDA-34DF-E62E-116F-B82297D3D066}"/>
              </a:ext>
            </a:extLst>
          </p:cNvPr>
          <p:cNvSpPr/>
          <p:nvPr/>
        </p:nvSpPr>
        <p:spPr>
          <a:xfrm>
            <a:off x="2679596" y="2476349"/>
            <a:ext cx="3789300" cy="1091544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67"/>
          <p:cNvSpPr txBox="1">
            <a:spLocks noGrp="1"/>
          </p:cNvSpPr>
          <p:nvPr>
            <p:ph type="title"/>
          </p:nvPr>
        </p:nvSpPr>
        <p:spPr>
          <a:xfrm>
            <a:off x="1584784" y="1384691"/>
            <a:ext cx="315793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Sistem?</a:t>
            </a:r>
            <a:endParaRPr sz="3600" dirty="0"/>
          </a:p>
        </p:txBody>
      </p:sp>
      <p:sp>
        <p:nvSpPr>
          <p:cNvPr id="1111" name="Google Shape;1111;p67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67">
            <a:hlinkClick r:id="" action="ppaction://hlinkshowjump?jump=previousslide"/>
          </p:cNvPr>
          <p:cNvSpPr/>
          <p:nvPr/>
        </p:nvSpPr>
        <p:spPr>
          <a:xfrm>
            <a:off x="458394" y="2268975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67">
            <a:hlinkClick r:id="" action="ppaction://hlinkshowjump?jump=nextslide"/>
          </p:cNvPr>
          <p:cNvSpPr/>
          <p:nvPr/>
        </p:nvSpPr>
        <p:spPr>
          <a:xfrm rot="10800000" flipH="1">
            <a:off x="465315" y="273705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67">
            <a:hlinkClick r:id="rId3" action="ppaction://hlinksldjump"/>
          </p:cNvPr>
          <p:cNvSpPr/>
          <p:nvPr/>
        </p:nvSpPr>
        <p:spPr>
          <a:xfrm rot="5400000">
            <a:off x="465301" y="249316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1083;p67">
            <a:extLst>
              <a:ext uri="{FF2B5EF4-FFF2-40B4-BE49-F238E27FC236}">
                <a16:creationId xmlns:a16="http://schemas.microsoft.com/office/drawing/2014/main" id="{0E6D38EE-0194-15FF-4714-FF67FE84957F}"/>
              </a:ext>
            </a:extLst>
          </p:cNvPr>
          <p:cNvSpPr txBox="1">
            <a:spLocks/>
          </p:cNvSpPr>
          <p:nvPr/>
        </p:nvSpPr>
        <p:spPr>
          <a:xfrm>
            <a:off x="4742721" y="1372055"/>
            <a:ext cx="315793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ID" sz="3600" dirty="0" err="1"/>
              <a:t>Informasi</a:t>
            </a:r>
            <a:r>
              <a:rPr lang="en-ID" sz="3600" dirty="0"/>
              <a:t>?</a:t>
            </a:r>
          </a:p>
        </p:txBody>
      </p:sp>
      <p:sp>
        <p:nvSpPr>
          <p:cNvPr id="39" name="Google Shape;1083;p67">
            <a:extLst>
              <a:ext uri="{FF2B5EF4-FFF2-40B4-BE49-F238E27FC236}">
                <a16:creationId xmlns:a16="http://schemas.microsoft.com/office/drawing/2014/main" id="{14F714A3-8529-F2F6-C176-EC3A637A6114}"/>
              </a:ext>
            </a:extLst>
          </p:cNvPr>
          <p:cNvSpPr txBox="1">
            <a:spLocks/>
          </p:cNvSpPr>
          <p:nvPr/>
        </p:nvSpPr>
        <p:spPr>
          <a:xfrm>
            <a:off x="2998795" y="2425673"/>
            <a:ext cx="3157937" cy="96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ID" dirty="0" err="1">
                <a:solidFill>
                  <a:schemeClr val="tx1"/>
                </a:solidFill>
              </a:rPr>
              <a:t>Sistem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Informasi</a:t>
            </a:r>
            <a:r>
              <a:rPr lang="en-ID" dirty="0">
                <a:solidFill>
                  <a:schemeClr val="tx1"/>
                </a:solidFill>
              </a:rPr>
              <a:t>?</a:t>
            </a:r>
          </a:p>
        </p:txBody>
      </p:sp>
      <p:grpSp>
        <p:nvGrpSpPr>
          <p:cNvPr id="41" name="Google Shape;1822;p81">
            <a:extLst>
              <a:ext uri="{FF2B5EF4-FFF2-40B4-BE49-F238E27FC236}">
                <a16:creationId xmlns:a16="http://schemas.microsoft.com/office/drawing/2014/main" id="{8A5E0A56-6C1B-DB9E-FF42-D03CBE9E5126}"/>
              </a:ext>
            </a:extLst>
          </p:cNvPr>
          <p:cNvGrpSpPr/>
          <p:nvPr/>
        </p:nvGrpSpPr>
        <p:grpSpPr>
          <a:xfrm>
            <a:off x="6929610" y="3075584"/>
            <a:ext cx="1898413" cy="1654784"/>
            <a:chOff x="5189344" y="1522600"/>
            <a:chExt cx="2858906" cy="2349225"/>
          </a:xfrm>
        </p:grpSpPr>
        <p:sp>
          <p:nvSpPr>
            <p:cNvPr id="42" name="Google Shape;1823;p81">
              <a:extLst>
                <a:ext uri="{FF2B5EF4-FFF2-40B4-BE49-F238E27FC236}">
                  <a16:creationId xmlns:a16="http://schemas.microsoft.com/office/drawing/2014/main" id="{B11CBBC4-6016-EB82-BBCF-FCF7DEAE2D1B}"/>
                </a:ext>
              </a:extLst>
            </p:cNvPr>
            <p:cNvSpPr/>
            <p:nvPr/>
          </p:nvSpPr>
          <p:spPr>
            <a:xfrm flipH="1">
              <a:off x="5263716" y="2063301"/>
              <a:ext cx="943514" cy="1288940"/>
            </a:xfrm>
            <a:custGeom>
              <a:avLst/>
              <a:gdLst/>
              <a:ahLst/>
              <a:cxnLst/>
              <a:rect l="l" t="t" r="r" b="b"/>
              <a:pathLst>
                <a:path w="21685" h="29624" extrusionOk="0">
                  <a:moveTo>
                    <a:pt x="2926" y="0"/>
                  </a:moveTo>
                  <a:cubicBezTo>
                    <a:pt x="2543" y="0"/>
                    <a:pt x="2202" y="204"/>
                    <a:pt x="2009" y="397"/>
                  </a:cubicBezTo>
                  <a:cubicBezTo>
                    <a:pt x="0" y="2406"/>
                    <a:pt x="3424" y="4392"/>
                    <a:pt x="4292" y="5830"/>
                  </a:cubicBezTo>
                  <a:cubicBezTo>
                    <a:pt x="4862" y="7245"/>
                    <a:pt x="4292" y="8957"/>
                    <a:pt x="3995" y="10395"/>
                  </a:cubicBezTo>
                  <a:cubicBezTo>
                    <a:pt x="3995" y="11810"/>
                    <a:pt x="4292" y="13248"/>
                    <a:pt x="5707" y="14093"/>
                  </a:cubicBezTo>
                  <a:cubicBezTo>
                    <a:pt x="6574" y="14663"/>
                    <a:pt x="7419" y="15234"/>
                    <a:pt x="7989" y="16101"/>
                  </a:cubicBezTo>
                  <a:cubicBezTo>
                    <a:pt x="8857" y="17243"/>
                    <a:pt x="9131" y="18658"/>
                    <a:pt x="9131" y="20096"/>
                  </a:cubicBezTo>
                  <a:cubicBezTo>
                    <a:pt x="8857" y="21237"/>
                    <a:pt x="8560" y="22652"/>
                    <a:pt x="8560" y="24090"/>
                  </a:cubicBezTo>
                  <a:cubicBezTo>
                    <a:pt x="8560" y="24935"/>
                    <a:pt x="8560" y="26373"/>
                    <a:pt x="9427" y="27217"/>
                  </a:cubicBezTo>
                  <a:lnTo>
                    <a:pt x="9427" y="27514"/>
                  </a:lnTo>
                  <a:cubicBezTo>
                    <a:pt x="10272" y="28358"/>
                    <a:pt x="11413" y="28929"/>
                    <a:pt x="12280" y="29500"/>
                  </a:cubicBezTo>
                  <a:cubicBezTo>
                    <a:pt x="12530" y="29587"/>
                    <a:pt x="12831" y="29623"/>
                    <a:pt x="13153" y="29623"/>
                  </a:cubicBezTo>
                  <a:cubicBezTo>
                    <a:pt x="13922" y="29623"/>
                    <a:pt x="14812" y="29419"/>
                    <a:pt x="15408" y="29226"/>
                  </a:cubicBezTo>
                  <a:cubicBezTo>
                    <a:pt x="17416" y="28655"/>
                    <a:pt x="19402" y="27217"/>
                    <a:pt x="20269" y="25231"/>
                  </a:cubicBezTo>
                  <a:cubicBezTo>
                    <a:pt x="21684" y="22081"/>
                    <a:pt x="20543" y="18087"/>
                    <a:pt x="17690" y="16101"/>
                  </a:cubicBezTo>
                  <a:cubicBezTo>
                    <a:pt x="16846" y="15531"/>
                    <a:pt x="15978" y="15234"/>
                    <a:pt x="15408" y="14389"/>
                  </a:cubicBezTo>
                  <a:cubicBezTo>
                    <a:pt x="14266" y="13248"/>
                    <a:pt x="13992" y="10966"/>
                    <a:pt x="13422" y="9528"/>
                  </a:cubicBezTo>
                  <a:cubicBezTo>
                    <a:pt x="11413" y="5259"/>
                    <a:pt x="7715" y="7245"/>
                    <a:pt x="6277" y="4689"/>
                  </a:cubicBezTo>
                  <a:cubicBezTo>
                    <a:pt x="5707" y="3547"/>
                    <a:pt x="5433" y="2680"/>
                    <a:pt x="5136" y="1539"/>
                  </a:cubicBezTo>
                  <a:cubicBezTo>
                    <a:pt x="4862" y="968"/>
                    <a:pt x="4292" y="124"/>
                    <a:pt x="3424" y="124"/>
                  </a:cubicBezTo>
                  <a:cubicBezTo>
                    <a:pt x="3256" y="36"/>
                    <a:pt x="3087" y="0"/>
                    <a:pt x="2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3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824;p81">
              <a:extLst>
                <a:ext uri="{FF2B5EF4-FFF2-40B4-BE49-F238E27FC236}">
                  <a16:creationId xmlns:a16="http://schemas.microsoft.com/office/drawing/2014/main" id="{B4DE0BC5-CCD1-6873-63BF-C22AECBA7191}"/>
                </a:ext>
              </a:extLst>
            </p:cNvPr>
            <p:cNvSpPr/>
            <p:nvPr/>
          </p:nvSpPr>
          <p:spPr>
            <a:xfrm>
              <a:off x="6241241" y="3404121"/>
              <a:ext cx="708472" cy="372346"/>
            </a:xfrm>
            <a:custGeom>
              <a:avLst/>
              <a:gdLst/>
              <a:ahLst/>
              <a:cxnLst/>
              <a:rect l="l" t="t" r="r" b="b"/>
              <a:pathLst>
                <a:path w="26798" h="14084" extrusionOk="0">
                  <a:moveTo>
                    <a:pt x="4246" y="1"/>
                  </a:moveTo>
                  <a:lnTo>
                    <a:pt x="1" y="14084"/>
                  </a:lnTo>
                  <a:lnTo>
                    <a:pt x="26798" y="14084"/>
                  </a:lnTo>
                  <a:lnTo>
                    <a:pt x="225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825;p81">
              <a:extLst>
                <a:ext uri="{FF2B5EF4-FFF2-40B4-BE49-F238E27FC236}">
                  <a16:creationId xmlns:a16="http://schemas.microsoft.com/office/drawing/2014/main" id="{6C11CC0F-CCB9-1429-7536-FB394370B281}"/>
                </a:ext>
              </a:extLst>
            </p:cNvPr>
            <p:cNvSpPr/>
            <p:nvPr/>
          </p:nvSpPr>
          <p:spPr>
            <a:xfrm>
              <a:off x="5969095" y="3776465"/>
              <a:ext cx="1252794" cy="95360"/>
            </a:xfrm>
            <a:custGeom>
              <a:avLst/>
              <a:gdLst/>
              <a:ahLst/>
              <a:cxnLst/>
              <a:rect l="l" t="t" r="r" b="b"/>
              <a:pathLst>
                <a:path w="47387" h="3607" extrusionOk="0">
                  <a:moveTo>
                    <a:pt x="1804" y="0"/>
                  </a:moveTo>
                  <a:cubicBezTo>
                    <a:pt x="800" y="0"/>
                    <a:pt x="1" y="799"/>
                    <a:pt x="1" y="1803"/>
                  </a:cubicBezTo>
                  <a:cubicBezTo>
                    <a:pt x="1" y="2808"/>
                    <a:pt x="800" y="3606"/>
                    <a:pt x="1804" y="3606"/>
                  </a:cubicBezTo>
                  <a:lnTo>
                    <a:pt x="45583" y="3606"/>
                  </a:lnTo>
                  <a:cubicBezTo>
                    <a:pt x="46587" y="3606"/>
                    <a:pt x="47386" y="2808"/>
                    <a:pt x="47386" y="1803"/>
                  </a:cubicBezTo>
                  <a:cubicBezTo>
                    <a:pt x="47386" y="799"/>
                    <a:pt x="46587" y="0"/>
                    <a:pt x="455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826;p81">
              <a:extLst>
                <a:ext uri="{FF2B5EF4-FFF2-40B4-BE49-F238E27FC236}">
                  <a16:creationId xmlns:a16="http://schemas.microsoft.com/office/drawing/2014/main" id="{49F276FC-A3CD-A9A5-B729-3A2A0463A363}"/>
                </a:ext>
              </a:extLst>
            </p:cNvPr>
            <p:cNvSpPr/>
            <p:nvPr/>
          </p:nvSpPr>
          <p:spPr>
            <a:xfrm>
              <a:off x="5561775" y="2062689"/>
              <a:ext cx="2067439" cy="1396376"/>
            </a:xfrm>
            <a:custGeom>
              <a:avLst/>
              <a:gdLst/>
              <a:ahLst/>
              <a:cxnLst/>
              <a:rect l="l" t="t" r="r" b="b"/>
              <a:pathLst>
                <a:path w="78201" h="52818" extrusionOk="0">
                  <a:moveTo>
                    <a:pt x="4680" y="0"/>
                  </a:moveTo>
                  <a:cubicBezTo>
                    <a:pt x="2101" y="0"/>
                    <a:pt x="1" y="2100"/>
                    <a:pt x="1" y="4679"/>
                  </a:cubicBezTo>
                  <a:lnTo>
                    <a:pt x="1" y="48116"/>
                  </a:lnTo>
                  <a:cubicBezTo>
                    <a:pt x="1" y="50718"/>
                    <a:pt x="2101" y="52818"/>
                    <a:pt x="4680" y="52818"/>
                  </a:cubicBezTo>
                  <a:lnTo>
                    <a:pt x="73521" y="52818"/>
                  </a:lnTo>
                  <a:cubicBezTo>
                    <a:pt x="76100" y="52818"/>
                    <a:pt x="78200" y="50718"/>
                    <a:pt x="78200" y="48116"/>
                  </a:cubicBezTo>
                  <a:lnTo>
                    <a:pt x="78200" y="4679"/>
                  </a:lnTo>
                  <a:cubicBezTo>
                    <a:pt x="78200" y="2100"/>
                    <a:pt x="76100" y="0"/>
                    <a:pt x="735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827;p81">
              <a:extLst>
                <a:ext uri="{FF2B5EF4-FFF2-40B4-BE49-F238E27FC236}">
                  <a16:creationId xmlns:a16="http://schemas.microsoft.com/office/drawing/2014/main" id="{1E8946F7-4A1C-908C-3192-2BBA9583E337}"/>
                </a:ext>
              </a:extLst>
            </p:cNvPr>
            <p:cNvSpPr/>
            <p:nvPr/>
          </p:nvSpPr>
          <p:spPr>
            <a:xfrm>
              <a:off x="5628159" y="2124843"/>
              <a:ext cx="1934670" cy="1165867"/>
            </a:xfrm>
            <a:custGeom>
              <a:avLst/>
              <a:gdLst/>
              <a:ahLst/>
              <a:cxnLst/>
              <a:rect l="l" t="t" r="r" b="b"/>
              <a:pathLst>
                <a:path w="73179" h="44099" extrusionOk="0">
                  <a:moveTo>
                    <a:pt x="3036" y="0"/>
                  </a:moveTo>
                  <a:cubicBezTo>
                    <a:pt x="1370" y="0"/>
                    <a:pt x="0" y="1370"/>
                    <a:pt x="0" y="3059"/>
                  </a:cubicBezTo>
                  <a:lnTo>
                    <a:pt x="0" y="41040"/>
                  </a:lnTo>
                  <a:cubicBezTo>
                    <a:pt x="0" y="42729"/>
                    <a:pt x="1370" y="44099"/>
                    <a:pt x="3036" y="44099"/>
                  </a:cubicBezTo>
                  <a:lnTo>
                    <a:pt x="70143" y="44099"/>
                  </a:lnTo>
                  <a:cubicBezTo>
                    <a:pt x="71809" y="44099"/>
                    <a:pt x="73178" y="42729"/>
                    <a:pt x="73178" y="41040"/>
                  </a:cubicBezTo>
                  <a:lnTo>
                    <a:pt x="73178" y="3059"/>
                  </a:lnTo>
                  <a:cubicBezTo>
                    <a:pt x="73178" y="1370"/>
                    <a:pt x="71809" y="0"/>
                    <a:pt x="701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828;p81">
              <a:extLst>
                <a:ext uri="{FF2B5EF4-FFF2-40B4-BE49-F238E27FC236}">
                  <a16:creationId xmlns:a16="http://schemas.microsoft.com/office/drawing/2014/main" id="{AE0DD66F-37EA-5246-4150-416582CE99DB}"/>
                </a:ext>
              </a:extLst>
            </p:cNvPr>
            <p:cNvSpPr/>
            <p:nvPr/>
          </p:nvSpPr>
          <p:spPr>
            <a:xfrm>
              <a:off x="5628159" y="2854991"/>
              <a:ext cx="954077" cy="418823"/>
            </a:xfrm>
            <a:custGeom>
              <a:avLst/>
              <a:gdLst/>
              <a:ahLst/>
              <a:cxnLst/>
              <a:rect l="l" t="t" r="r" b="b"/>
              <a:pathLst>
                <a:path w="36088" h="15842" extrusionOk="0">
                  <a:moveTo>
                    <a:pt x="0" y="1"/>
                  </a:moveTo>
                  <a:lnTo>
                    <a:pt x="0" y="10729"/>
                  </a:lnTo>
                  <a:cubicBezTo>
                    <a:pt x="343" y="10615"/>
                    <a:pt x="708" y="10546"/>
                    <a:pt x="1096" y="10546"/>
                  </a:cubicBezTo>
                  <a:cubicBezTo>
                    <a:pt x="2443" y="10546"/>
                    <a:pt x="3607" y="11322"/>
                    <a:pt x="4177" y="12441"/>
                  </a:cubicBezTo>
                  <a:cubicBezTo>
                    <a:pt x="5045" y="11756"/>
                    <a:pt x="6140" y="11345"/>
                    <a:pt x="7350" y="11345"/>
                  </a:cubicBezTo>
                  <a:cubicBezTo>
                    <a:pt x="9199" y="11345"/>
                    <a:pt x="10842" y="12326"/>
                    <a:pt x="11733" y="13833"/>
                  </a:cubicBezTo>
                  <a:cubicBezTo>
                    <a:pt x="11847" y="13810"/>
                    <a:pt x="11961" y="13810"/>
                    <a:pt x="12075" y="13810"/>
                  </a:cubicBezTo>
                  <a:cubicBezTo>
                    <a:pt x="13239" y="13810"/>
                    <a:pt x="14266" y="14381"/>
                    <a:pt x="14905" y="15271"/>
                  </a:cubicBezTo>
                  <a:cubicBezTo>
                    <a:pt x="15225" y="15134"/>
                    <a:pt x="15567" y="15066"/>
                    <a:pt x="15932" y="15066"/>
                  </a:cubicBezTo>
                  <a:cubicBezTo>
                    <a:pt x="15932" y="14951"/>
                    <a:pt x="15932" y="14837"/>
                    <a:pt x="15932" y="14746"/>
                  </a:cubicBezTo>
                  <a:cubicBezTo>
                    <a:pt x="15932" y="11961"/>
                    <a:pt x="18169" y="9702"/>
                    <a:pt x="20954" y="9702"/>
                  </a:cubicBezTo>
                  <a:cubicBezTo>
                    <a:pt x="23739" y="9702"/>
                    <a:pt x="25998" y="11961"/>
                    <a:pt x="25998" y="14746"/>
                  </a:cubicBezTo>
                  <a:cubicBezTo>
                    <a:pt x="25998" y="14769"/>
                    <a:pt x="25998" y="14814"/>
                    <a:pt x="25998" y="14860"/>
                  </a:cubicBezTo>
                  <a:cubicBezTo>
                    <a:pt x="26455" y="14289"/>
                    <a:pt x="27163" y="13924"/>
                    <a:pt x="27961" y="13924"/>
                  </a:cubicBezTo>
                  <a:cubicBezTo>
                    <a:pt x="28053" y="13924"/>
                    <a:pt x="28121" y="13924"/>
                    <a:pt x="28190" y="13947"/>
                  </a:cubicBezTo>
                  <a:cubicBezTo>
                    <a:pt x="28601" y="12463"/>
                    <a:pt x="29947" y="11391"/>
                    <a:pt x="31545" y="11391"/>
                  </a:cubicBezTo>
                  <a:cubicBezTo>
                    <a:pt x="33440" y="11391"/>
                    <a:pt x="35014" y="12943"/>
                    <a:pt x="35014" y="14860"/>
                  </a:cubicBezTo>
                  <a:cubicBezTo>
                    <a:pt x="35014" y="15202"/>
                    <a:pt x="34946" y="15545"/>
                    <a:pt x="34855" y="15842"/>
                  </a:cubicBezTo>
                  <a:cubicBezTo>
                    <a:pt x="35608" y="15202"/>
                    <a:pt x="36087" y="14267"/>
                    <a:pt x="36087" y="13217"/>
                  </a:cubicBezTo>
                  <a:cubicBezTo>
                    <a:pt x="36087" y="11299"/>
                    <a:pt x="34535" y="9747"/>
                    <a:pt x="32618" y="9747"/>
                  </a:cubicBezTo>
                  <a:cubicBezTo>
                    <a:pt x="31705" y="9747"/>
                    <a:pt x="30860" y="10090"/>
                    <a:pt x="30244" y="10683"/>
                  </a:cubicBezTo>
                  <a:cubicBezTo>
                    <a:pt x="29673" y="9587"/>
                    <a:pt x="28532" y="8834"/>
                    <a:pt x="27208" y="8834"/>
                  </a:cubicBezTo>
                  <a:cubicBezTo>
                    <a:pt x="26386" y="8834"/>
                    <a:pt x="25656" y="9131"/>
                    <a:pt x="25063" y="9587"/>
                  </a:cubicBezTo>
                  <a:cubicBezTo>
                    <a:pt x="24652" y="8971"/>
                    <a:pt x="23967" y="8583"/>
                    <a:pt x="23191" y="8583"/>
                  </a:cubicBezTo>
                  <a:lnTo>
                    <a:pt x="23008" y="8583"/>
                  </a:lnTo>
                  <a:cubicBezTo>
                    <a:pt x="22643" y="6803"/>
                    <a:pt x="21068" y="5456"/>
                    <a:pt x="19174" y="5456"/>
                  </a:cubicBezTo>
                  <a:cubicBezTo>
                    <a:pt x="17142" y="5456"/>
                    <a:pt x="15476" y="7031"/>
                    <a:pt x="15293" y="9017"/>
                  </a:cubicBezTo>
                  <a:lnTo>
                    <a:pt x="15202" y="9017"/>
                  </a:lnTo>
                  <a:cubicBezTo>
                    <a:pt x="14563" y="9017"/>
                    <a:pt x="13947" y="9222"/>
                    <a:pt x="13467" y="9565"/>
                  </a:cubicBezTo>
                  <a:cubicBezTo>
                    <a:pt x="12851" y="8537"/>
                    <a:pt x="11733" y="7853"/>
                    <a:pt x="10454" y="7853"/>
                  </a:cubicBezTo>
                  <a:cubicBezTo>
                    <a:pt x="9907" y="7853"/>
                    <a:pt x="9404" y="7967"/>
                    <a:pt x="8925" y="8195"/>
                  </a:cubicBezTo>
                  <a:cubicBezTo>
                    <a:pt x="8583" y="6848"/>
                    <a:pt x="7441" y="5821"/>
                    <a:pt x="6026" y="5639"/>
                  </a:cubicBezTo>
                  <a:cubicBezTo>
                    <a:pt x="5547" y="2626"/>
                    <a:pt x="3082" y="275"/>
                    <a:pt x="0" y="1"/>
                  </a:cubicBez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29;p81">
              <a:extLst>
                <a:ext uri="{FF2B5EF4-FFF2-40B4-BE49-F238E27FC236}">
                  <a16:creationId xmlns:a16="http://schemas.microsoft.com/office/drawing/2014/main" id="{E24B34B3-E7CD-F240-1052-D209CEAB7D1A}"/>
                </a:ext>
              </a:extLst>
            </p:cNvPr>
            <p:cNvSpPr/>
            <p:nvPr/>
          </p:nvSpPr>
          <p:spPr>
            <a:xfrm>
              <a:off x="6664872" y="2853193"/>
              <a:ext cx="897950" cy="382604"/>
            </a:xfrm>
            <a:custGeom>
              <a:avLst/>
              <a:gdLst/>
              <a:ahLst/>
              <a:cxnLst/>
              <a:rect l="l" t="t" r="r" b="b"/>
              <a:pathLst>
                <a:path w="33965" h="14472" extrusionOk="0">
                  <a:moveTo>
                    <a:pt x="33964" y="0"/>
                  </a:moveTo>
                  <a:cubicBezTo>
                    <a:pt x="32184" y="525"/>
                    <a:pt x="30837" y="2032"/>
                    <a:pt x="30495" y="3881"/>
                  </a:cubicBezTo>
                  <a:cubicBezTo>
                    <a:pt x="30312" y="3835"/>
                    <a:pt x="30107" y="3812"/>
                    <a:pt x="29901" y="3812"/>
                  </a:cubicBezTo>
                  <a:cubicBezTo>
                    <a:pt x="28920" y="3812"/>
                    <a:pt x="28075" y="4383"/>
                    <a:pt x="27642" y="5205"/>
                  </a:cubicBezTo>
                  <a:cubicBezTo>
                    <a:pt x="27573" y="5205"/>
                    <a:pt x="27505" y="5182"/>
                    <a:pt x="27436" y="5182"/>
                  </a:cubicBezTo>
                  <a:cubicBezTo>
                    <a:pt x="25040" y="5182"/>
                    <a:pt x="23031" y="6871"/>
                    <a:pt x="22506" y="9108"/>
                  </a:cubicBezTo>
                  <a:cubicBezTo>
                    <a:pt x="22050" y="8697"/>
                    <a:pt x="21456" y="8423"/>
                    <a:pt x="20771" y="8423"/>
                  </a:cubicBezTo>
                  <a:cubicBezTo>
                    <a:pt x="20657" y="8423"/>
                    <a:pt x="20543" y="8446"/>
                    <a:pt x="20406" y="8446"/>
                  </a:cubicBezTo>
                  <a:cubicBezTo>
                    <a:pt x="19699" y="7350"/>
                    <a:pt x="18443" y="6597"/>
                    <a:pt x="17005" y="6597"/>
                  </a:cubicBezTo>
                  <a:cubicBezTo>
                    <a:pt x="15065" y="6597"/>
                    <a:pt x="13422" y="7989"/>
                    <a:pt x="13034" y="9815"/>
                  </a:cubicBezTo>
                  <a:lnTo>
                    <a:pt x="12760" y="9815"/>
                  </a:lnTo>
                  <a:cubicBezTo>
                    <a:pt x="11915" y="9815"/>
                    <a:pt x="11162" y="10226"/>
                    <a:pt x="10705" y="10865"/>
                  </a:cubicBezTo>
                  <a:cubicBezTo>
                    <a:pt x="10454" y="10021"/>
                    <a:pt x="9701" y="9382"/>
                    <a:pt x="8765" y="9382"/>
                  </a:cubicBezTo>
                  <a:cubicBezTo>
                    <a:pt x="8400" y="9382"/>
                    <a:pt x="8058" y="9496"/>
                    <a:pt x="7761" y="9678"/>
                  </a:cubicBezTo>
                  <a:cubicBezTo>
                    <a:pt x="7555" y="8537"/>
                    <a:pt x="6551" y="7670"/>
                    <a:pt x="5364" y="7670"/>
                  </a:cubicBezTo>
                  <a:cubicBezTo>
                    <a:pt x="4018" y="7670"/>
                    <a:pt x="2922" y="8765"/>
                    <a:pt x="2922" y="10112"/>
                  </a:cubicBezTo>
                  <a:cubicBezTo>
                    <a:pt x="2922" y="10203"/>
                    <a:pt x="2922" y="10295"/>
                    <a:pt x="2945" y="10386"/>
                  </a:cubicBezTo>
                  <a:cubicBezTo>
                    <a:pt x="1279" y="10637"/>
                    <a:pt x="0" y="12075"/>
                    <a:pt x="0" y="13810"/>
                  </a:cubicBezTo>
                  <a:cubicBezTo>
                    <a:pt x="0" y="13855"/>
                    <a:pt x="0" y="13924"/>
                    <a:pt x="0" y="13969"/>
                  </a:cubicBezTo>
                  <a:cubicBezTo>
                    <a:pt x="913" y="13148"/>
                    <a:pt x="2123" y="12646"/>
                    <a:pt x="3447" y="12646"/>
                  </a:cubicBezTo>
                  <a:cubicBezTo>
                    <a:pt x="3698" y="12646"/>
                    <a:pt x="3949" y="12668"/>
                    <a:pt x="4200" y="12714"/>
                  </a:cubicBezTo>
                  <a:cubicBezTo>
                    <a:pt x="4771" y="11596"/>
                    <a:pt x="5935" y="10820"/>
                    <a:pt x="7282" y="10820"/>
                  </a:cubicBezTo>
                  <a:cubicBezTo>
                    <a:pt x="8857" y="10820"/>
                    <a:pt x="10180" y="11869"/>
                    <a:pt x="10614" y="13307"/>
                  </a:cubicBezTo>
                  <a:cubicBezTo>
                    <a:pt x="11002" y="13171"/>
                    <a:pt x="11413" y="13079"/>
                    <a:pt x="11869" y="13079"/>
                  </a:cubicBezTo>
                  <a:cubicBezTo>
                    <a:pt x="12623" y="13079"/>
                    <a:pt x="13307" y="13307"/>
                    <a:pt x="13878" y="13718"/>
                  </a:cubicBezTo>
                  <a:cubicBezTo>
                    <a:pt x="14198" y="11801"/>
                    <a:pt x="15864" y="10340"/>
                    <a:pt x="17873" y="10340"/>
                  </a:cubicBezTo>
                  <a:cubicBezTo>
                    <a:pt x="20109" y="10340"/>
                    <a:pt x="21913" y="12121"/>
                    <a:pt x="21935" y="14335"/>
                  </a:cubicBezTo>
                  <a:cubicBezTo>
                    <a:pt x="22118" y="14289"/>
                    <a:pt x="22323" y="14266"/>
                    <a:pt x="22506" y="14266"/>
                  </a:cubicBezTo>
                  <a:cubicBezTo>
                    <a:pt x="22848" y="14266"/>
                    <a:pt x="23168" y="14335"/>
                    <a:pt x="23465" y="14472"/>
                  </a:cubicBezTo>
                  <a:cubicBezTo>
                    <a:pt x="23465" y="14426"/>
                    <a:pt x="23465" y="14403"/>
                    <a:pt x="23465" y="14357"/>
                  </a:cubicBezTo>
                  <a:cubicBezTo>
                    <a:pt x="23465" y="12440"/>
                    <a:pt x="25017" y="10888"/>
                    <a:pt x="26934" y="10888"/>
                  </a:cubicBezTo>
                  <a:cubicBezTo>
                    <a:pt x="27528" y="10888"/>
                    <a:pt x="28075" y="11025"/>
                    <a:pt x="28555" y="11276"/>
                  </a:cubicBezTo>
                  <a:cubicBezTo>
                    <a:pt x="29148" y="9199"/>
                    <a:pt x="31088" y="7670"/>
                    <a:pt x="33371" y="7670"/>
                  </a:cubicBezTo>
                  <a:cubicBezTo>
                    <a:pt x="33576" y="7670"/>
                    <a:pt x="33759" y="7692"/>
                    <a:pt x="33964" y="7715"/>
                  </a:cubicBezTo>
                  <a:lnTo>
                    <a:pt x="33964" y="0"/>
                  </a:lnTo>
                  <a:close/>
                </a:path>
              </a:pathLst>
            </a:cu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099331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830;p81">
              <a:extLst>
                <a:ext uri="{FF2B5EF4-FFF2-40B4-BE49-F238E27FC236}">
                  <a16:creationId xmlns:a16="http://schemas.microsoft.com/office/drawing/2014/main" id="{AFC138BA-C268-2863-89EE-B69081677C53}"/>
                </a:ext>
              </a:extLst>
            </p:cNvPr>
            <p:cNvSpPr/>
            <p:nvPr/>
          </p:nvSpPr>
          <p:spPr>
            <a:xfrm>
              <a:off x="5628159" y="3111460"/>
              <a:ext cx="925709" cy="179246"/>
            </a:xfrm>
            <a:custGeom>
              <a:avLst/>
              <a:gdLst/>
              <a:ahLst/>
              <a:cxnLst/>
              <a:rect l="l" t="t" r="r" b="b"/>
              <a:pathLst>
                <a:path w="35015" h="6780" extrusionOk="0">
                  <a:moveTo>
                    <a:pt x="20954" y="1"/>
                  </a:moveTo>
                  <a:cubicBezTo>
                    <a:pt x="18169" y="1"/>
                    <a:pt x="15932" y="2260"/>
                    <a:pt x="15932" y="5045"/>
                  </a:cubicBezTo>
                  <a:cubicBezTo>
                    <a:pt x="15932" y="5136"/>
                    <a:pt x="15932" y="5250"/>
                    <a:pt x="15932" y="5365"/>
                  </a:cubicBezTo>
                  <a:cubicBezTo>
                    <a:pt x="15567" y="5365"/>
                    <a:pt x="15225" y="5433"/>
                    <a:pt x="14905" y="5570"/>
                  </a:cubicBezTo>
                  <a:cubicBezTo>
                    <a:pt x="14266" y="4680"/>
                    <a:pt x="13239" y="4109"/>
                    <a:pt x="12075" y="4109"/>
                  </a:cubicBezTo>
                  <a:cubicBezTo>
                    <a:pt x="11961" y="4109"/>
                    <a:pt x="11847" y="4109"/>
                    <a:pt x="11733" y="4132"/>
                  </a:cubicBezTo>
                  <a:cubicBezTo>
                    <a:pt x="10842" y="2625"/>
                    <a:pt x="9199" y="1644"/>
                    <a:pt x="7350" y="1644"/>
                  </a:cubicBezTo>
                  <a:cubicBezTo>
                    <a:pt x="6140" y="1644"/>
                    <a:pt x="5045" y="2055"/>
                    <a:pt x="4177" y="2740"/>
                  </a:cubicBezTo>
                  <a:cubicBezTo>
                    <a:pt x="3607" y="1621"/>
                    <a:pt x="2443" y="845"/>
                    <a:pt x="1096" y="845"/>
                  </a:cubicBezTo>
                  <a:cubicBezTo>
                    <a:pt x="708" y="845"/>
                    <a:pt x="343" y="914"/>
                    <a:pt x="0" y="1028"/>
                  </a:cubicBezTo>
                  <a:lnTo>
                    <a:pt x="0" y="3721"/>
                  </a:lnTo>
                  <a:cubicBezTo>
                    <a:pt x="0" y="5410"/>
                    <a:pt x="1370" y="6780"/>
                    <a:pt x="3036" y="6780"/>
                  </a:cubicBezTo>
                  <a:lnTo>
                    <a:pt x="34604" y="6780"/>
                  </a:lnTo>
                  <a:cubicBezTo>
                    <a:pt x="34718" y="6574"/>
                    <a:pt x="34786" y="6369"/>
                    <a:pt x="34855" y="6141"/>
                  </a:cubicBezTo>
                  <a:cubicBezTo>
                    <a:pt x="34946" y="5844"/>
                    <a:pt x="35014" y="5501"/>
                    <a:pt x="35014" y="5159"/>
                  </a:cubicBezTo>
                  <a:cubicBezTo>
                    <a:pt x="35014" y="3242"/>
                    <a:pt x="33440" y="1690"/>
                    <a:pt x="31545" y="1690"/>
                  </a:cubicBezTo>
                  <a:cubicBezTo>
                    <a:pt x="29947" y="1690"/>
                    <a:pt x="28601" y="2762"/>
                    <a:pt x="28190" y="4246"/>
                  </a:cubicBezTo>
                  <a:cubicBezTo>
                    <a:pt x="28121" y="4223"/>
                    <a:pt x="28053" y="4223"/>
                    <a:pt x="27961" y="4223"/>
                  </a:cubicBezTo>
                  <a:cubicBezTo>
                    <a:pt x="27163" y="4223"/>
                    <a:pt x="26455" y="4588"/>
                    <a:pt x="25998" y="5159"/>
                  </a:cubicBezTo>
                  <a:cubicBezTo>
                    <a:pt x="25998" y="5113"/>
                    <a:pt x="25998" y="5068"/>
                    <a:pt x="25998" y="5045"/>
                  </a:cubicBezTo>
                  <a:cubicBezTo>
                    <a:pt x="25998" y="2260"/>
                    <a:pt x="23739" y="1"/>
                    <a:pt x="20954" y="1"/>
                  </a:cubicBezTo>
                  <a:close/>
                </a:path>
              </a:pathLst>
            </a:custGeom>
            <a:gradFill>
              <a:gsLst>
                <a:gs pos="0">
                  <a:srgbClr val="5352EE"/>
                </a:gs>
                <a:gs pos="100000">
                  <a:srgbClr val="7882F3"/>
                </a:gs>
              </a:gsLst>
              <a:lin ang="108014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831;p81">
              <a:extLst>
                <a:ext uri="{FF2B5EF4-FFF2-40B4-BE49-F238E27FC236}">
                  <a16:creationId xmlns:a16="http://schemas.microsoft.com/office/drawing/2014/main" id="{0507A7E9-26EF-E822-61A9-724ED99B7176}"/>
                </a:ext>
              </a:extLst>
            </p:cNvPr>
            <p:cNvSpPr/>
            <p:nvPr/>
          </p:nvSpPr>
          <p:spPr>
            <a:xfrm>
              <a:off x="6624450" y="3055941"/>
              <a:ext cx="938373" cy="234765"/>
            </a:xfrm>
            <a:custGeom>
              <a:avLst/>
              <a:gdLst/>
              <a:ahLst/>
              <a:cxnLst/>
              <a:rect l="l" t="t" r="r" b="b"/>
              <a:pathLst>
                <a:path w="35494" h="8880" extrusionOk="0">
                  <a:moveTo>
                    <a:pt x="34900" y="1"/>
                  </a:moveTo>
                  <a:cubicBezTo>
                    <a:pt x="32617" y="1"/>
                    <a:pt x="30677" y="1530"/>
                    <a:pt x="30084" y="3607"/>
                  </a:cubicBezTo>
                  <a:cubicBezTo>
                    <a:pt x="29604" y="3356"/>
                    <a:pt x="29057" y="3219"/>
                    <a:pt x="28463" y="3219"/>
                  </a:cubicBezTo>
                  <a:cubicBezTo>
                    <a:pt x="26546" y="3219"/>
                    <a:pt x="24994" y="4771"/>
                    <a:pt x="24994" y="6688"/>
                  </a:cubicBezTo>
                  <a:cubicBezTo>
                    <a:pt x="24994" y="6734"/>
                    <a:pt x="24994" y="6757"/>
                    <a:pt x="24994" y="6803"/>
                  </a:cubicBezTo>
                  <a:cubicBezTo>
                    <a:pt x="24697" y="6666"/>
                    <a:pt x="24377" y="6597"/>
                    <a:pt x="24035" y="6597"/>
                  </a:cubicBezTo>
                  <a:cubicBezTo>
                    <a:pt x="23852" y="6597"/>
                    <a:pt x="23647" y="6620"/>
                    <a:pt x="23464" y="6666"/>
                  </a:cubicBezTo>
                  <a:cubicBezTo>
                    <a:pt x="23442" y="4452"/>
                    <a:pt x="21638" y="2671"/>
                    <a:pt x="19402" y="2671"/>
                  </a:cubicBezTo>
                  <a:cubicBezTo>
                    <a:pt x="17393" y="2671"/>
                    <a:pt x="15727" y="4132"/>
                    <a:pt x="15407" y="6049"/>
                  </a:cubicBezTo>
                  <a:cubicBezTo>
                    <a:pt x="14836" y="5638"/>
                    <a:pt x="14152" y="5410"/>
                    <a:pt x="13398" y="5410"/>
                  </a:cubicBezTo>
                  <a:cubicBezTo>
                    <a:pt x="12942" y="5410"/>
                    <a:pt x="12531" y="5502"/>
                    <a:pt x="12143" y="5638"/>
                  </a:cubicBezTo>
                  <a:cubicBezTo>
                    <a:pt x="11709" y="4200"/>
                    <a:pt x="10386" y="3151"/>
                    <a:pt x="8811" y="3151"/>
                  </a:cubicBezTo>
                  <a:cubicBezTo>
                    <a:pt x="7464" y="3151"/>
                    <a:pt x="6300" y="3927"/>
                    <a:pt x="5729" y="5045"/>
                  </a:cubicBezTo>
                  <a:cubicBezTo>
                    <a:pt x="5478" y="4999"/>
                    <a:pt x="5227" y="4977"/>
                    <a:pt x="4976" y="4977"/>
                  </a:cubicBezTo>
                  <a:cubicBezTo>
                    <a:pt x="3652" y="4977"/>
                    <a:pt x="2442" y="5479"/>
                    <a:pt x="1529" y="6300"/>
                  </a:cubicBezTo>
                  <a:cubicBezTo>
                    <a:pt x="799" y="6985"/>
                    <a:pt x="251" y="7875"/>
                    <a:pt x="0" y="8880"/>
                  </a:cubicBezTo>
                  <a:lnTo>
                    <a:pt x="32458" y="8880"/>
                  </a:lnTo>
                  <a:cubicBezTo>
                    <a:pt x="34124" y="8880"/>
                    <a:pt x="35493" y="7510"/>
                    <a:pt x="35493" y="5821"/>
                  </a:cubicBezTo>
                  <a:lnTo>
                    <a:pt x="35493" y="46"/>
                  </a:lnTo>
                  <a:cubicBezTo>
                    <a:pt x="35288" y="23"/>
                    <a:pt x="35105" y="1"/>
                    <a:pt x="34900" y="1"/>
                  </a:cubicBezTo>
                  <a:close/>
                </a:path>
              </a:pathLst>
            </a:custGeom>
            <a:gradFill>
              <a:gsLst>
                <a:gs pos="0">
                  <a:srgbClr val="5352EE"/>
                </a:gs>
                <a:gs pos="100000">
                  <a:srgbClr val="7882F3"/>
                </a:gs>
              </a:gsLst>
              <a:lin ang="10801400" scaled="0"/>
            </a:gra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832;p81">
              <a:extLst>
                <a:ext uri="{FF2B5EF4-FFF2-40B4-BE49-F238E27FC236}">
                  <a16:creationId xmlns:a16="http://schemas.microsoft.com/office/drawing/2014/main" id="{92B359C6-5127-735A-34D9-E3FF07C2F606}"/>
                </a:ext>
              </a:extLst>
            </p:cNvPr>
            <p:cNvSpPr/>
            <p:nvPr/>
          </p:nvSpPr>
          <p:spPr>
            <a:xfrm>
              <a:off x="6358913" y="3042062"/>
              <a:ext cx="473125" cy="385036"/>
            </a:xfrm>
            <a:custGeom>
              <a:avLst/>
              <a:gdLst/>
              <a:ahLst/>
              <a:cxnLst/>
              <a:rect l="l" t="t" r="r" b="b"/>
              <a:pathLst>
                <a:path w="17896" h="14564" extrusionOk="0">
                  <a:moveTo>
                    <a:pt x="8948" y="1"/>
                  </a:moveTo>
                  <a:cubicBezTo>
                    <a:pt x="1" y="3561"/>
                    <a:pt x="8948" y="14563"/>
                    <a:pt x="8948" y="14563"/>
                  </a:cubicBezTo>
                  <a:cubicBezTo>
                    <a:pt x="8948" y="14563"/>
                    <a:pt x="17896" y="3561"/>
                    <a:pt x="89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833;p81">
              <a:extLst>
                <a:ext uri="{FF2B5EF4-FFF2-40B4-BE49-F238E27FC236}">
                  <a16:creationId xmlns:a16="http://schemas.microsoft.com/office/drawing/2014/main" id="{F54A7B3E-1186-CA21-5EAA-2CCE94CF1B3F}"/>
                </a:ext>
              </a:extLst>
            </p:cNvPr>
            <p:cNvSpPr/>
            <p:nvPr/>
          </p:nvSpPr>
          <p:spPr>
            <a:xfrm>
              <a:off x="6416256" y="3042062"/>
              <a:ext cx="358466" cy="294514"/>
            </a:xfrm>
            <a:custGeom>
              <a:avLst/>
              <a:gdLst/>
              <a:ahLst/>
              <a:cxnLst/>
              <a:rect l="l" t="t" r="r" b="b"/>
              <a:pathLst>
                <a:path w="13559" h="11140" extrusionOk="0">
                  <a:moveTo>
                    <a:pt x="6779" y="1"/>
                  </a:moveTo>
                  <a:cubicBezTo>
                    <a:pt x="0" y="2717"/>
                    <a:pt x="6779" y="11139"/>
                    <a:pt x="6779" y="11139"/>
                  </a:cubicBezTo>
                  <a:cubicBezTo>
                    <a:pt x="6779" y="11139"/>
                    <a:pt x="13559" y="2717"/>
                    <a:pt x="6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834;p81">
              <a:extLst>
                <a:ext uri="{FF2B5EF4-FFF2-40B4-BE49-F238E27FC236}">
                  <a16:creationId xmlns:a16="http://schemas.microsoft.com/office/drawing/2014/main" id="{90044038-6DE5-8727-0B0B-4456B94C3ECA}"/>
                </a:ext>
              </a:extLst>
            </p:cNvPr>
            <p:cNvSpPr/>
            <p:nvPr/>
          </p:nvSpPr>
          <p:spPr>
            <a:xfrm>
              <a:off x="6455462" y="3042062"/>
              <a:ext cx="279444" cy="222101"/>
            </a:xfrm>
            <a:custGeom>
              <a:avLst/>
              <a:gdLst/>
              <a:ahLst/>
              <a:cxnLst/>
              <a:rect l="l" t="t" r="r" b="b"/>
              <a:pathLst>
                <a:path w="10570" h="8401" extrusionOk="0">
                  <a:moveTo>
                    <a:pt x="5296" y="1"/>
                  </a:moveTo>
                  <a:cubicBezTo>
                    <a:pt x="1" y="2055"/>
                    <a:pt x="5296" y="8400"/>
                    <a:pt x="5296" y="8400"/>
                  </a:cubicBezTo>
                  <a:cubicBezTo>
                    <a:pt x="5296" y="8400"/>
                    <a:pt x="10569" y="2055"/>
                    <a:pt x="5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835;p81">
              <a:extLst>
                <a:ext uri="{FF2B5EF4-FFF2-40B4-BE49-F238E27FC236}">
                  <a16:creationId xmlns:a16="http://schemas.microsoft.com/office/drawing/2014/main" id="{388EDC0E-B982-0426-4FD0-ECF3E3520156}"/>
                </a:ext>
              </a:extLst>
            </p:cNvPr>
            <p:cNvSpPr/>
            <p:nvPr/>
          </p:nvSpPr>
          <p:spPr>
            <a:xfrm>
              <a:off x="6048142" y="2518284"/>
              <a:ext cx="374778" cy="636060"/>
            </a:xfrm>
            <a:custGeom>
              <a:avLst/>
              <a:gdLst/>
              <a:ahLst/>
              <a:cxnLst/>
              <a:rect l="l" t="t" r="r" b="b"/>
              <a:pathLst>
                <a:path w="14176" h="24059" extrusionOk="0">
                  <a:moveTo>
                    <a:pt x="11573" y="0"/>
                  </a:moveTo>
                  <a:lnTo>
                    <a:pt x="937" y="14951"/>
                  </a:lnTo>
                  <a:cubicBezTo>
                    <a:pt x="229" y="15727"/>
                    <a:pt x="1" y="16845"/>
                    <a:pt x="389" y="17850"/>
                  </a:cubicBezTo>
                  <a:lnTo>
                    <a:pt x="2694" y="24058"/>
                  </a:lnTo>
                  <a:lnTo>
                    <a:pt x="3402" y="21570"/>
                  </a:lnTo>
                  <a:cubicBezTo>
                    <a:pt x="3607" y="20908"/>
                    <a:pt x="4087" y="20360"/>
                    <a:pt x="4726" y="20109"/>
                  </a:cubicBezTo>
                  <a:lnTo>
                    <a:pt x="14175" y="16457"/>
                  </a:lnTo>
                  <a:lnTo>
                    <a:pt x="115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836;p81">
              <a:extLst>
                <a:ext uri="{FF2B5EF4-FFF2-40B4-BE49-F238E27FC236}">
                  <a16:creationId xmlns:a16="http://schemas.microsoft.com/office/drawing/2014/main" id="{EC087D10-181C-837E-FECC-1AC1AEDCAF14}"/>
                </a:ext>
              </a:extLst>
            </p:cNvPr>
            <p:cNvSpPr/>
            <p:nvPr/>
          </p:nvSpPr>
          <p:spPr>
            <a:xfrm>
              <a:off x="6768057" y="2518284"/>
              <a:ext cx="374752" cy="636060"/>
            </a:xfrm>
            <a:custGeom>
              <a:avLst/>
              <a:gdLst/>
              <a:ahLst/>
              <a:cxnLst/>
              <a:rect l="l" t="t" r="r" b="b"/>
              <a:pathLst>
                <a:path w="14175" h="24059" extrusionOk="0">
                  <a:moveTo>
                    <a:pt x="2603" y="0"/>
                  </a:moveTo>
                  <a:lnTo>
                    <a:pt x="0" y="16457"/>
                  </a:lnTo>
                  <a:lnTo>
                    <a:pt x="9450" y="20109"/>
                  </a:lnTo>
                  <a:cubicBezTo>
                    <a:pt x="10089" y="20360"/>
                    <a:pt x="10569" y="20908"/>
                    <a:pt x="10774" y="21570"/>
                  </a:cubicBezTo>
                  <a:lnTo>
                    <a:pt x="11482" y="24058"/>
                  </a:lnTo>
                  <a:lnTo>
                    <a:pt x="13787" y="17850"/>
                  </a:lnTo>
                  <a:cubicBezTo>
                    <a:pt x="14175" y="16845"/>
                    <a:pt x="13947" y="15727"/>
                    <a:pt x="13239" y="14951"/>
                  </a:cubicBezTo>
                  <a:lnTo>
                    <a:pt x="26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837;p81">
              <a:extLst>
                <a:ext uri="{FF2B5EF4-FFF2-40B4-BE49-F238E27FC236}">
                  <a16:creationId xmlns:a16="http://schemas.microsoft.com/office/drawing/2014/main" id="{611CBAAA-126E-9B74-3E7F-7A07A84B145C}"/>
                </a:ext>
              </a:extLst>
            </p:cNvPr>
            <p:cNvSpPr/>
            <p:nvPr/>
          </p:nvSpPr>
          <p:spPr>
            <a:xfrm>
              <a:off x="6168829" y="1522600"/>
              <a:ext cx="853297" cy="1520103"/>
            </a:xfrm>
            <a:custGeom>
              <a:avLst/>
              <a:gdLst/>
              <a:ahLst/>
              <a:cxnLst/>
              <a:rect l="l" t="t" r="r" b="b"/>
              <a:pathLst>
                <a:path w="32276" h="57498" extrusionOk="0">
                  <a:moveTo>
                    <a:pt x="8926" y="55398"/>
                  </a:moveTo>
                  <a:cubicBezTo>
                    <a:pt x="10455" y="56311"/>
                    <a:pt x="13057" y="57497"/>
                    <a:pt x="16138" y="57497"/>
                  </a:cubicBezTo>
                  <a:lnTo>
                    <a:pt x="16138" y="57497"/>
                  </a:lnTo>
                  <a:cubicBezTo>
                    <a:pt x="19220" y="57497"/>
                    <a:pt x="21822" y="56311"/>
                    <a:pt x="23351" y="55398"/>
                  </a:cubicBezTo>
                  <a:lnTo>
                    <a:pt x="23351" y="55398"/>
                  </a:lnTo>
                  <a:cubicBezTo>
                    <a:pt x="32276" y="15362"/>
                    <a:pt x="16138" y="1"/>
                    <a:pt x="16138" y="1"/>
                  </a:cubicBezTo>
                  <a:lnTo>
                    <a:pt x="16138" y="1"/>
                  </a:lnTo>
                  <a:cubicBezTo>
                    <a:pt x="16138" y="1"/>
                    <a:pt x="1" y="15362"/>
                    <a:pt x="8926" y="55398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838;p81">
              <a:extLst>
                <a:ext uri="{FF2B5EF4-FFF2-40B4-BE49-F238E27FC236}">
                  <a16:creationId xmlns:a16="http://schemas.microsoft.com/office/drawing/2014/main" id="{524064FD-A4D1-27B1-7BEC-22B29E3578D1}"/>
                </a:ext>
              </a:extLst>
            </p:cNvPr>
            <p:cNvSpPr/>
            <p:nvPr/>
          </p:nvSpPr>
          <p:spPr>
            <a:xfrm>
              <a:off x="6335384" y="2479051"/>
              <a:ext cx="520211" cy="168988"/>
            </a:xfrm>
            <a:custGeom>
              <a:avLst/>
              <a:gdLst/>
              <a:ahLst/>
              <a:cxnLst/>
              <a:rect l="l" t="t" r="r" b="b"/>
              <a:pathLst>
                <a:path w="19677" h="6392" extrusionOk="0">
                  <a:moveTo>
                    <a:pt x="1" y="1"/>
                  </a:moveTo>
                  <a:lnTo>
                    <a:pt x="1" y="1"/>
                  </a:lnTo>
                  <a:cubicBezTo>
                    <a:pt x="46" y="1302"/>
                    <a:pt x="138" y="2626"/>
                    <a:pt x="252" y="3972"/>
                  </a:cubicBezTo>
                  <a:cubicBezTo>
                    <a:pt x="2626" y="5182"/>
                    <a:pt x="6004" y="6392"/>
                    <a:pt x="9838" y="6392"/>
                  </a:cubicBezTo>
                  <a:cubicBezTo>
                    <a:pt x="13673" y="6392"/>
                    <a:pt x="17028" y="5182"/>
                    <a:pt x="19425" y="3972"/>
                  </a:cubicBezTo>
                  <a:cubicBezTo>
                    <a:pt x="19539" y="2626"/>
                    <a:pt x="19630" y="1302"/>
                    <a:pt x="19676" y="1"/>
                  </a:cubicBezTo>
                  <a:lnTo>
                    <a:pt x="19676" y="1"/>
                  </a:lnTo>
                  <a:cubicBezTo>
                    <a:pt x="17211" y="1233"/>
                    <a:pt x="13764" y="2466"/>
                    <a:pt x="9838" y="2466"/>
                  </a:cubicBezTo>
                  <a:cubicBezTo>
                    <a:pt x="5912" y="2466"/>
                    <a:pt x="2466" y="1233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839;p81">
              <a:extLst>
                <a:ext uri="{FF2B5EF4-FFF2-40B4-BE49-F238E27FC236}">
                  <a16:creationId xmlns:a16="http://schemas.microsoft.com/office/drawing/2014/main" id="{3E295E04-3337-6EE3-A554-2A3C0C2438F0}"/>
                </a:ext>
              </a:extLst>
            </p:cNvPr>
            <p:cNvSpPr/>
            <p:nvPr/>
          </p:nvSpPr>
          <p:spPr>
            <a:xfrm>
              <a:off x="6427121" y="2999233"/>
              <a:ext cx="336734" cy="113470"/>
            </a:xfrm>
            <a:custGeom>
              <a:avLst/>
              <a:gdLst/>
              <a:ahLst/>
              <a:cxnLst/>
              <a:rect l="l" t="t" r="r" b="b"/>
              <a:pathLst>
                <a:path w="12737" h="4292" extrusionOk="0">
                  <a:moveTo>
                    <a:pt x="0" y="0"/>
                  </a:moveTo>
                  <a:cubicBezTo>
                    <a:pt x="160" y="730"/>
                    <a:pt x="320" y="1461"/>
                    <a:pt x="502" y="2191"/>
                  </a:cubicBezTo>
                  <a:cubicBezTo>
                    <a:pt x="502" y="2191"/>
                    <a:pt x="3013" y="4291"/>
                    <a:pt x="6368" y="4291"/>
                  </a:cubicBezTo>
                  <a:cubicBezTo>
                    <a:pt x="9724" y="4291"/>
                    <a:pt x="12235" y="2191"/>
                    <a:pt x="12235" y="2191"/>
                  </a:cubicBezTo>
                  <a:cubicBezTo>
                    <a:pt x="12417" y="1461"/>
                    <a:pt x="12577" y="730"/>
                    <a:pt x="12737" y="0"/>
                  </a:cubicBezTo>
                  <a:lnTo>
                    <a:pt x="12737" y="0"/>
                  </a:lnTo>
                  <a:cubicBezTo>
                    <a:pt x="11185" y="822"/>
                    <a:pt x="8948" y="1643"/>
                    <a:pt x="6368" y="1643"/>
                  </a:cubicBezTo>
                  <a:cubicBezTo>
                    <a:pt x="3789" y="1643"/>
                    <a:pt x="1552" y="82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840;p81">
              <a:extLst>
                <a:ext uri="{FF2B5EF4-FFF2-40B4-BE49-F238E27FC236}">
                  <a16:creationId xmlns:a16="http://schemas.microsoft.com/office/drawing/2014/main" id="{64EBC885-2DDC-ECC8-51FE-6C36088BAD93}"/>
                </a:ext>
              </a:extLst>
            </p:cNvPr>
            <p:cNvSpPr/>
            <p:nvPr/>
          </p:nvSpPr>
          <p:spPr>
            <a:xfrm>
              <a:off x="6401768" y="1522600"/>
              <a:ext cx="387442" cy="394077"/>
            </a:xfrm>
            <a:custGeom>
              <a:avLst/>
              <a:gdLst/>
              <a:ahLst/>
              <a:cxnLst/>
              <a:rect l="l" t="t" r="r" b="b"/>
              <a:pathLst>
                <a:path w="14655" h="14906" extrusionOk="0">
                  <a:moveTo>
                    <a:pt x="7327" y="1"/>
                  </a:moveTo>
                  <a:cubicBezTo>
                    <a:pt x="7327" y="1"/>
                    <a:pt x="2945" y="4178"/>
                    <a:pt x="0" y="13856"/>
                  </a:cubicBezTo>
                  <a:cubicBezTo>
                    <a:pt x="2237" y="14540"/>
                    <a:pt x="4702" y="14906"/>
                    <a:pt x="7327" y="14906"/>
                  </a:cubicBezTo>
                  <a:cubicBezTo>
                    <a:pt x="9952" y="14906"/>
                    <a:pt x="12417" y="14540"/>
                    <a:pt x="14654" y="13856"/>
                  </a:cubicBezTo>
                  <a:cubicBezTo>
                    <a:pt x="11710" y="4178"/>
                    <a:pt x="7327" y="1"/>
                    <a:pt x="7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841;p81">
              <a:extLst>
                <a:ext uri="{FF2B5EF4-FFF2-40B4-BE49-F238E27FC236}">
                  <a16:creationId xmlns:a16="http://schemas.microsoft.com/office/drawing/2014/main" id="{46E80FCE-6C41-57C0-9151-CA7602FFBF98}"/>
                </a:ext>
              </a:extLst>
            </p:cNvPr>
            <p:cNvSpPr/>
            <p:nvPr/>
          </p:nvSpPr>
          <p:spPr>
            <a:xfrm>
              <a:off x="6434950" y="2151386"/>
              <a:ext cx="321056" cy="321056"/>
            </a:xfrm>
            <a:custGeom>
              <a:avLst/>
              <a:gdLst/>
              <a:ahLst/>
              <a:cxnLst/>
              <a:rect l="l" t="t" r="r" b="b"/>
              <a:pathLst>
                <a:path w="12144" h="12144" extrusionOk="0">
                  <a:moveTo>
                    <a:pt x="6072" y="1"/>
                  </a:moveTo>
                  <a:cubicBezTo>
                    <a:pt x="2717" y="1"/>
                    <a:pt x="1" y="2717"/>
                    <a:pt x="1" y="6072"/>
                  </a:cubicBezTo>
                  <a:cubicBezTo>
                    <a:pt x="1" y="9427"/>
                    <a:pt x="2717" y="12144"/>
                    <a:pt x="6072" y="12144"/>
                  </a:cubicBezTo>
                  <a:cubicBezTo>
                    <a:pt x="9428" y="12144"/>
                    <a:pt x="12144" y="9427"/>
                    <a:pt x="12144" y="6072"/>
                  </a:cubicBezTo>
                  <a:cubicBezTo>
                    <a:pt x="12144" y="2717"/>
                    <a:pt x="9428" y="1"/>
                    <a:pt x="6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842;p81">
              <a:extLst>
                <a:ext uri="{FF2B5EF4-FFF2-40B4-BE49-F238E27FC236}">
                  <a16:creationId xmlns:a16="http://schemas.microsoft.com/office/drawing/2014/main" id="{15E8A40C-BF70-818E-3642-D71ED936E435}"/>
                </a:ext>
              </a:extLst>
            </p:cNvPr>
            <p:cNvSpPr/>
            <p:nvPr/>
          </p:nvSpPr>
          <p:spPr>
            <a:xfrm>
              <a:off x="6475396" y="2191809"/>
              <a:ext cx="240185" cy="240211"/>
            </a:xfrm>
            <a:custGeom>
              <a:avLst/>
              <a:gdLst/>
              <a:ahLst/>
              <a:cxnLst/>
              <a:rect l="l" t="t" r="r" b="b"/>
              <a:pathLst>
                <a:path w="9085" h="9086" extrusionOk="0">
                  <a:moveTo>
                    <a:pt x="4542" y="1"/>
                  </a:moveTo>
                  <a:cubicBezTo>
                    <a:pt x="2032" y="1"/>
                    <a:pt x="0" y="2032"/>
                    <a:pt x="0" y="4543"/>
                  </a:cubicBezTo>
                  <a:cubicBezTo>
                    <a:pt x="0" y="7054"/>
                    <a:pt x="2032" y="9085"/>
                    <a:pt x="4542" y="9085"/>
                  </a:cubicBezTo>
                  <a:cubicBezTo>
                    <a:pt x="7053" y="9085"/>
                    <a:pt x="9085" y="7054"/>
                    <a:pt x="9085" y="4543"/>
                  </a:cubicBezTo>
                  <a:cubicBezTo>
                    <a:pt x="9085" y="2032"/>
                    <a:pt x="7053" y="1"/>
                    <a:pt x="4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843;p81">
              <a:extLst>
                <a:ext uri="{FF2B5EF4-FFF2-40B4-BE49-F238E27FC236}">
                  <a16:creationId xmlns:a16="http://schemas.microsoft.com/office/drawing/2014/main" id="{BFB169EA-A097-A384-9668-D54D36504A2F}"/>
                </a:ext>
              </a:extLst>
            </p:cNvPr>
            <p:cNvSpPr/>
            <p:nvPr/>
          </p:nvSpPr>
          <p:spPr>
            <a:xfrm>
              <a:off x="6521238" y="1949828"/>
              <a:ext cx="148473" cy="148473"/>
            </a:xfrm>
            <a:custGeom>
              <a:avLst/>
              <a:gdLst/>
              <a:ahLst/>
              <a:cxnLst/>
              <a:rect l="l" t="t" r="r" b="b"/>
              <a:pathLst>
                <a:path w="5616" h="5616" extrusionOk="0">
                  <a:moveTo>
                    <a:pt x="2808" y="1"/>
                  </a:moveTo>
                  <a:cubicBezTo>
                    <a:pt x="1256" y="1"/>
                    <a:pt x="1" y="1256"/>
                    <a:pt x="1" y="2808"/>
                  </a:cubicBezTo>
                  <a:cubicBezTo>
                    <a:pt x="1" y="4361"/>
                    <a:pt x="1256" y="5616"/>
                    <a:pt x="2808" y="5616"/>
                  </a:cubicBezTo>
                  <a:cubicBezTo>
                    <a:pt x="4361" y="5616"/>
                    <a:pt x="5616" y="4361"/>
                    <a:pt x="5616" y="2808"/>
                  </a:cubicBezTo>
                  <a:cubicBezTo>
                    <a:pt x="5616" y="1256"/>
                    <a:pt x="4361" y="1"/>
                    <a:pt x="2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844;p81">
              <a:extLst>
                <a:ext uri="{FF2B5EF4-FFF2-40B4-BE49-F238E27FC236}">
                  <a16:creationId xmlns:a16="http://schemas.microsoft.com/office/drawing/2014/main" id="{A6CC37CF-B409-35E6-2419-76F33FE611D1}"/>
                </a:ext>
              </a:extLst>
            </p:cNvPr>
            <p:cNvSpPr/>
            <p:nvPr/>
          </p:nvSpPr>
          <p:spPr>
            <a:xfrm>
              <a:off x="6543578" y="1972168"/>
              <a:ext cx="103820" cy="103820"/>
            </a:xfrm>
            <a:custGeom>
              <a:avLst/>
              <a:gdLst/>
              <a:ahLst/>
              <a:cxnLst/>
              <a:rect l="l" t="t" r="r" b="b"/>
              <a:pathLst>
                <a:path w="3927" h="3927" extrusionOk="0">
                  <a:moveTo>
                    <a:pt x="1963" y="0"/>
                  </a:moveTo>
                  <a:cubicBezTo>
                    <a:pt x="868" y="0"/>
                    <a:pt x="0" y="891"/>
                    <a:pt x="0" y="1963"/>
                  </a:cubicBezTo>
                  <a:cubicBezTo>
                    <a:pt x="0" y="3059"/>
                    <a:pt x="868" y="3926"/>
                    <a:pt x="1963" y="3926"/>
                  </a:cubicBezTo>
                  <a:cubicBezTo>
                    <a:pt x="3059" y="3926"/>
                    <a:pt x="3926" y="3059"/>
                    <a:pt x="3926" y="1963"/>
                  </a:cubicBezTo>
                  <a:cubicBezTo>
                    <a:pt x="3926" y="891"/>
                    <a:pt x="3059" y="0"/>
                    <a:pt x="1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845;p81">
              <a:extLst>
                <a:ext uri="{FF2B5EF4-FFF2-40B4-BE49-F238E27FC236}">
                  <a16:creationId xmlns:a16="http://schemas.microsoft.com/office/drawing/2014/main" id="{D3F815EF-13F4-A820-F204-2AF3EB4D3689}"/>
                </a:ext>
              </a:extLst>
            </p:cNvPr>
            <p:cNvSpPr/>
            <p:nvPr/>
          </p:nvSpPr>
          <p:spPr>
            <a:xfrm>
              <a:off x="6565891" y="2518284"/>
              <a:ext cx="59167" cy="636060"/>
            </a:xfrm>
            <a:custGeom>
              <a:avLst/>
              <a:gdLst/>
              <a:ahLst/>
              <a:cxnLst/>
              <a:rect l="l" t="t" r="r" b="b"/>
              <a:pathLst>
                <a:path w="2238" h="24059" extrusionOk="0">
                  <a:moveTo>
                    <a:pt x="1119" y="0"/>
                  </a:moveTo>
                  <a:lnTo>
                    <a:pt x="572" y="3242"/>
                  </a:lnTo>
                  <a:cubicBezTo>
                    <a:pt x="572" y="3310"/>
                    <a:pt x="572" y="3356"/>
                    <a:pt x="572" y="3424"/>
                  </a:cubicBezTo>
                  <a:lnTo>
                    <a:pt x="1" y="14220"/>
                  </a:lnTo>
                  <a:cubicBezTo>
                    <a:pt x="1" y="14289"/>
                    <a:pt x="1" y="14357"/>
                    <a:pt x="1" y="14426"/>
                  </a:cubicBezTo>
                  <a:lnTo>
                    <a:pt x="549" y="21433"/>
                  </a:lnTo>
                  <a:cubicBezTo>
                    <a:pt x="572" y="21502"/>
                    <a:pt x="572" y="21570"/>
                    <a:pt x="594" y="21639"/>
                  </a:cubicBezTo>
                  <a:lnTo>
                    <a:pt x="1119" y="24058"/>
                  </a:lnTo>
                  <a:lnTo>
                    <a:pt x="1644" y="21639"/>
                  </a:lnTo>
                  <a:cubicBezTo>
                    <a:pt x="1667" y="21570"/>
                    <a:pt x="1667" y="21502"/>
                    <a:pt x="1667" y="21433"/>
                  </a:cubicBezTo>
                  <a:lnTo>
                    <a:pt x="2238" y="14426"/>
                  </a:lnTo>
                  <a:cubicBezTo>
                    <a:pt x="2238" y="14357"/>
                    <a:pt x="2238" y="14289"/>
                    <a:pt x="2238" y="14220"/>
                  </a:cubicBezTo>
                  <a:lnTo>
                    <a:pt x="1667" y="3424"/>
                  </a:lnTo>
                  <a:cubicBezTo>
                    <a:pt x="1667" y="3356"/>
                    <a:pt x="1667" y="3310"/>
                    <a:pt x="1667" y="3242"/>
                  </a:cubicBezTo>
                  <a:lnTo>
                    <a:pt x="11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5" name="Google Shape;1846;p81">
              <a:extLst>
                <a:ext uri="{FF2B5EF4-FFF2-40B4-BE49-F238E27FC236}">
                  <a16:creationId xmlns:a16="http://schemas.microsoft.com/office/drawing/2014/main" id="{498A5956-3525-7629-B29F-258FFD8D0769}"/>
                </a:ext>
              </a:extLst>
            </p:cNvPr>
            <p:cNvGrpSpPr/>
            <p:nvPr/>
          </p:nvGrpSpPr>
          <p:grpSpPr>
            <a:xfrm>
              <a:off x="7462516" y="1661750"/>
              <a:ext cx="585734" cy="436542"/>
              <a:chOff x="3239266" y="1631625"/>
              <a:chExt cx="585734" cy="436542"/>
            </a:xfrm>
          </p:grpSpPr>
          <p:sp>
            <p:nvSpPr>
              <p:cNvPr id="1044" name="Google Shape;1847;p81">
                <a:extLst>
                  <a:ext uri="{FF2B5EF4-FFF2-40B4-BE49-F238E27FC236}">
                    <a16:creationId xmlns:a16="http://schemas.microsoft.com/office/drawing/2014/main" id="{7ED301FF-65ED-4937-A250-0458086063AC}"/>
                  </a:ext>
                </a:extLst>
              </p:cNvPr>
              <p:cNvSpPr/>
              <p:nvPr/>
            </p:nvSpPr>
            <p:spPr>
              <a:xfrm>
                <a:off x="3472832" y="1715382"/>
                <a:ext cx="352169" cy="352785"/>
              </a:xfrm>
              <a:custGeom>
                <a:avLst/>
                <a:gdLst/>
                <a:ahLst/>
                <a:cxnLst/>
                <a:rect l="l" t="t" r="r" b="b"/>
                <a:pathLst>
                  <a:path w="13148" h="13171" extrusionOk="0">
                    <a:moveTo>
                      <a:pt x="7784" y="7966"/>
                    </a:moveTo>
                    <a:cubicBezTo>
                      <a:pt x="7030" y="8651"/>
                      <a:pt x="5866" y="8560"/>
                      <a:pt x="5181" y="7806"/>
                    </a:cubicBezTo>
                    <a:cubicBezTo>
                      <a:pt x="4519" y="7030"/>
                      <a:pt x="4588" y="5866"/>
                      <a:pt x="5364" y="5182"/>
                    </a:cubicBezTo>
                    <a:cubicBezTo>
                      <a:pt x="6117" y="4520"/>
                      <a:pt x="7281" y="4588"/>
                      <a:pt x="7966" y="5364"/>
                    </a:cubicBezTo>
                    <a:cubicBezTo>
                      <a:pt x="8628" y="6140"/>
                      <a:pt x="8560" y="7304"/>
                      <a:pt x="7784" y="7966"/>
                    </a:cubicBezTo>
                    <a:close/>
                    <a:moveTo>
                      <a:pt x="10500" y="10066"/>
                    </a:moveTo>
                    <a:lnTo>
                      <a:pt x="12189" y="10272"/>
                    </a:lnTo>
                    <a:lnTo>
                      <a:pt x="12919" y="8788"/>
                    </a:lnTo>
                    <a:lnTo>
                      <a:pt x="11732" y="7555"/>
                    </a:lnTo>
                    <a:lnTo>
                      <a:pt x="11824" y="6277"/>
                    </a:lnTo>
                    <a:lnTo>
                      <a:pt x="13147" y="5204"/>
                    </a:lnTo>
                    <a:lnTo>
                      <a:pt x="12622" y="3652"/>
                    </a:lnTo>
                    <a:lnTo>
                      <a:pt x="10911" y="3629"/>
                    </a:lnTo>
                    <a:lnTo>
                      <a:pt x="10066" y="2671"/>
                    </a:lnTo>
                    <a:lnTo>
                      <a:pt x="10271" y="959"/>
                    </a:lnTo>
                    <a:lnTo>
                      <a:pt x="8788" y="228"/>
                    </a:lnTo>
                    <a:lnTo>
                      <a:pt x="7555" y="1415"/>
                    </a:lnTo>
                    <a:lnTo>
                      <a:pt x="6277" y="1347"/>
                    </a:lnTo>
                    <a:lnTo>
                      <a:pt x="5204" y="0"/>
                    </a:lnTo>
                    <a:lnTo>
                      <a:pt x="3652" y="525"/>
                    </a:lnTo>
                    <a:lnTo>
                      <a:pt x="3629" y="2237"/>
                    </a:lnTo>
                    <a:lnTo>
                      <a:pt x="2648" y="3082"/>
                    </a:lnTo>
                    <a:lnTo>
                      <a:pt x="959" y="2899"/>
                    </a:lnTo>
                    <a:lnTo>
                      <a:pt x="228" y="4360"/>
                    </a:lnTo>
                    <a:lnTo>
                      <a:pt x="1415" y="5592"/>
                    </a:lnTo>
                    <a:lnTo>
                      <a:pt x="1347" y="6871"/>
                    </a:lnTo>
                    <a:lnTo>
                      <a:pt x="0" y="7943"/>
                    </a:lnTo>
                    <a:lnTo>
                      <a:pt x="525" y="9495"/>
                    </a:lnTo>
                    <a:lnTo>
                      <a:pt x="2237" y="9518"/>
                    </a:lnTo>
                    <a:lnTo>
                      <a:pt x="3081" y="10500"/>
                    </a:lnTo>
                    <a:lnTo>
                      <a:pt x="2876" y="12212"/>
                    </a:lnTo>
                    <a:lnTo>
                      <a:pt x="4360" y="12919"/>
                    </a:lnTo>
                    <a:lnTo>
                      <a:pt x="5592" y="11732"/>
                    </a:lnTo>
                    <a:lnTo>
                      <a:pt x="6870" y="11824"/>
                    </a:lnTo>
                    <a:lnTo>
                      <a:pt x="7943" y="13170"/>
                    </a:lnTo>
                    <a:lnTo>
                      <a:pt x="9495" y="12645"/>
                    </a:lnTo>
                    <a:lnTo>
                      <a:pt x="9518" y="109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9000"/>
                  </a:schemeClr>
                </a:outerShdw>
                <a:reflection stA="1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848;p81">
                <a:extLst>
                  <a:ext uri="{FF2B5EF4-FFF2-40B4-BE49-F238E27FC236}">
                    <a16:creationId xmlns:a16="http://schemas.microsoft.com/office/drawing/2014/main" id="{7A41D0B7-39D4-6929-048F-3C1185FF589E}"/>
                  </a:ext>
                </a:extLst>
              </p:cNvPr>
              <p:cNvSpPr/>
              <p:nvPr/>
            </p:nvSpPr>
            <p:spPr>
              <a:xfrm>
                <a:off x="3239266" y="1631625"/>
                <a:ext cx="259868" cy="259841"/>
              </a:xfrm>
              <a:custGeom>
                <a:avLst/>
                <a:gdLst/>
                <a:ahLst/>
                <a:cxnLst/>
                <a:rect l="l" t="t" r="r" b="b"/>
                <a:pathLst>
                  <a:path w="9702" h="9701" extrusionOk="0">
                    <a:moveTo>
                      <a:pt x="5319" y="6094"/>
                    </a:moveTo>
                    <a:cubicBezTo>
                      <a:pt x="4612" y="6346"/>
                      <a:pt x="3858" y="5980"/>
                      <a:pt x="3607" y="5296"/>
                    </a:cubicBezTo>
                    <a:cubicBezTo>
                      <a:pt x="3356" y="4588"/>
                      <a:pt x="3721" y="3835"/>
                      <a:pt x="4406" y="3584"/>
                    </a:cubicBezTo>
                    <a:cubicBezTo>
                      <a:pt x="5114" y="3333"/>
                      <a:pt x="5867" y="3698"/>
                      <a:pt x="6118" y="4383"/>
                    </a:cubicBezTo>
                    <a:cubicBezTo>
                      <a:pt x="6369" y="5090"/>
                      <a:pt x="6004" y="5843"/>
                      <a:pt x="5319" y="6094"/>
                    </a:cubicBezTo>
                    <a:close/>
                    <a:moveTo>
                      <a:pt x="6575" y="8240"/>
                    </a:moveTo>
                    <a:lnTo>
                      <a:pt x="7670" y="8811"/>
                    </a:lnTo>
                    <a:lnTo>
                      <a:pt x="8537" y="8035"/>
                    </a:lnTo>
                    <a:lnTo>
                      <a:pt x="8058" y="6871"/>
                    </a:lnTo>
                    <a:lnTo>
                      <a:pt x="8469" y="6026"/>
                    </a:lnTo>
                    <a:lnTo>
                      <a:pt x="9656" y="5684"/>
                    </a:lnTo>
                    <a:lnTo>
                      <a:pt x="9702" y="4497"/>
                    </a:lnTo>
                    <a:lnTo>
                      <a:pt x="8560" y="4017"/>
                    </a:lnTo>
                    <a:lnTo>
                      <a:pt x="8241" y="3127"/>
                    </a:lnTo>
                    <a:lnTo>
                      <a:pt x="8834" y="2032"/>
                    </a:lnTo>
                    <a:lnTo>
                      <a:pt x="8035" y="1164"/>
                    </a:lnTo>
                    <a:lnTo>
                      <a:pt x="6894" y="1644"/>
                    </a:lnTo>
                    <a:lnTo>
                      <a:pt x="6050" y="1233"/>
                    </a:lnTo>
                    <a:lnTo>
                      <a:pt x="5684" y="46"/>
                    </a:lnTo>
                    <a:lnTo>
                      <a:pt x="4497" y="0"/>
                    </a:lnTo>
                    <a:lnTo>
                      <a:pt x="4041" y="1141"/>
                    </a:lnTo>
                    <a:lnTo>
                      <a:pt x="3151" y="1461"/>
                    </a:lnTo>
                    <a:lnTo>
                      <a:pt x="2055" y="867"/>
                    </a:lnTo>
                    <a:lnTo>
                      <a:pt x="1188" y="1666"/>
                    </a:lnTo>
                    <a:lnTo>
                      <a:pt x="1644" y="2808"/>
                    </a:lnTo>
                    <a:lnTo>
                      <a:pt x="1256" y="3652"/>
                    </a:lnTo>
                    <a:lnTo>
                      <a:pt x="69" y="4017"/>
                    </a:lnTo>
                    <a:lnTo>
                      <a:pt x="1" y="5204"/>
                    </a:lnTo>
                    <a:lnTo>
                      <a:pt x="1165" y="5661"/>
                    </a:lnTo>
                    <a:lnTo>
                      <a:pt x="1462" y="6551"/>
                    </a:lnTo>
                    <a:lnTo>
                      <a:pt x="891" y="7647"/>
                    </a:lnTo>
                    <a:lnTo>
                      <a:pt x="1690" y="8537"/>
                    </a:lnTo>
                    <a:lnTo>
                      <a:pt x="2831" y="8057"/>
                    </a:lnTo>
                    <a:lnTo>
                      <a:pt x="3676" y="8445"/>
                    </a:lnTo>
                    <a:lnTo>
                      <a:pt x="4018" y="9632"/>
                    </a:lnTo>
                    <a:lnTo>
                      <a:pt x="5205" y="9701"/>
                    </a:lnTo>
                    <a:lnTo>
                      <a:pt x="5684" y="856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9000"/>
                  </a:schemeClr>
                </a:outerShdw>
                <a:reflection stA="1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6" name="Google Shape;1849;p81">
              <a:extLst>
                <a:ext uri="{FF2B5EF4-FFF2-40B4-BE49-F238E27FC236}">
                  <a16:creationId xmlns:a16="http://schemas.microsoft.com/office/drawing/2014/main" id="{99070926-6710-7A5C-2239-3F2AAA95847A}"/>
                </a:ext>
              </a:extLst>
            </p:cNvPr>
            <p:cNvGrpSpPr/>
            <p:nvPr/>
          </p:nvGrpSpPr>
          <p:grpSpPr>
            <a:xfrm>
              <a:off x="7254372" y="2843193"/>
              <a:ext cx="739744" cy="1028624"/>
              <a:chOff x="8161500" y="2897475"/>
              <a:chExt cx="1020900" cy="1419575"/>
            </a:xfrm>
          </p:grpSpPr>
          <p:sp>
            <p:nvSpPr>
              <p:cNvPr id="1031" name="Google Shape;1850;p81">
                <a:extLst>
                  <a:ext uri="{FF2B5EF4-FFF2-40B4-BE49-F238E27FC236}">
                    <a16:creationId xmlns:a16="http://schemas.microsoft.com/office/drawing/2014/main" id="{17192121-0869-9789-1260-6C6F5D71B09E}"/>
                  </a:ext>
                </a:extLst>
              </p:cNvPr>
              <p:cNvSpPr/>
              <p:nvPr/>
            </p:nvSpPr>
            <p:spPr>
              <a:xfrm>
                <a:off x="8424000" y="2897475"/>
                <a:ext cx="758400" cy="758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214313" dist="19050" dir="5400000" algn="bl" rotWithShape="0">
                  <a:schemeClr val="dk1">
                    <a:alpha val="3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851;p81">
                <a:extLst>
                  <a:ext uri="{FF2B5EF4-FFF2-40B4-BE49-F238E27FC236}">
                    <a16:creationId xmlns:a16="http://schemas.microsoft.com/office/drawing/2014/main" id="{CCFFEC8B-5434-9E72-B11A-D2DF48BFD76C}"/>
                  </a:ext>
                </a:extLst>
              </p:cNvPr>
              <p:cNvSpPr/>
              <p:nvPr/>
            </p:nvSpPr>
            <p:spPr>
              <a:xfrm>
                <a:off x="8877600" y="3669350"/>
                <a:ext cx="138900" cy="1389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3" name="Google Shape;1852;p81">
                <a:extLst>
                  <a:ext uri="{FF2B5EF4-FFF2-40B4-BE49-F238E27FC236}">
                    <a16:creationId xmlns:a16="http://schemas.microsoft.com/office/drawing/2014/main" id="{07FA212A-19C9-5873-925D-F931E09800D8}"/>
                  </a:ext>
                </a:extLst>
              </p:cNvPr>
              <p:cNvGrpSpPr/>
              <p:nvPr/>
            </p:nvGrpSpPr>
            <p:grpSpPr>
              <a:xfrm>
                <a:off x="8662225" y="3048175"/>
                <a:ext cx="281950" cy="894600"/>
                <a:chOff x="9961275" y="3048175"/>
                <a:chExt cx="281950" cy="894600"/>
              </a:xfrm>
            </p:grpSpPr>
            <p:cxnSp>
              <p:nvCxnSpPr>
                <p:cNvPr id="1040" name="Google Shape;1853;p81">
                  <a:extLst>
                    <a:ext uri="{FF2B5EF4-FFF2-40B4-BE49-F238E27FC236}">
                      <a16:creationId xmlns:a16="http://schemas.microsoft.com/office/drawing/2014/main" id="{150646C7-43F5-61B0-D993-C24F96C836D8}"/>
                    </a:ext>
                  </a:extLst>
                </p:cNvPr>
                <p:cNvCxnSpPr/>
                <p:nvPr/>
              </p:nvCxnSpPr>
              <p:spPr>
                <a:xfrm>
                  <a:off x="10097400" y="3048175"/>
                  <a:ext cx="0" cy="894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19050" dir="5400000" algn="bl" rotWithShape="0">
                    <a:schemeClr val="dk1">
                      <a:alpha val="28000"/>
                    </a:schemeClr>
                  </a:outerShdw>
                </a:effectLst>
              </p:spPr>
            </p:cxnSp>
            <p:cxnSp>
              <p:nvCxnSpPr>
                <p:cNvPr id="1041" name="Google Shape;1854;p81">
                  <a:extLst>
                    <a:ext uri="{FF2B5EF4-FFF2-40B4-BE49-F238E27FC236}">
                      <a16:creationId xmlns:a16="http://schemas.microsoft.com/office/drawing/2014/main" id="{804CAFF1-84DC-4B31-453D-2254888D74C3}"/>
                    </a:ext>
                  </a:extLst>
                </p:cNvPr>
                <p:cNvCxnSpPr/>
                <p:nvPr/>
              </p:nvCxnSpPr>
              <p:spPr>
                <a:xfrm>
                  <a:off x="9961275" y="3354450"/>
                  <a:ext cx="131400" cy="1314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19050" dir="5400000" algn="bl" rotWithShape="0">
                    <a:schemeClr val="dk1">
                      <a:alpha val="28000"/>
                    </a:schemeClr>
                  </a:outerShdw>
                </a:effectLst>
              </p:spPr>
            </p:cxnSp>
            <p:cxnSp>
              <p:nvCxnSpPr>
                <p:cNvPr id="1042" name="Google Shape;1855;p81">
                  <a:extLst>
                    <a:ext uri="{FF2B5EF4-FFF2-40B4-BE49-F238E27FC236}">
                      <a16:creationId xmlns:a16="http://schemas.microsoft.com/office/drawing/2014/main" id="{1B199BC2-68F0-052E-93F3-3573F5EC1B20}"/>
                    </a:ext>
                  </a:extLst>
                </p:cNvPr>
                <p:cNvCxnSpPr/>
                <p:nvPr/>
              </p:nvCxnSpPr>
              <p:spPr>
                <a:xfrm flipH="1">
                  <a:off x="10102175" y="3150275"/>
                  <a:ext cx="111900" cy="1119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19050" dir="5400000" algn="bl" rotWithShape="0">
                    <a:schemeClr val="dk1">
                      <a:alpha val="28000"/>
                    </a:schemeClr>
                  </a:outerShdw>
                </a:effectLst>
              </p:spPr>
            </p:cxnSp>
            <p:cxnSp>
              <p:nvCxnSpPr>
                <p:cNvPr id="1043" name="Google Shape;1856;p81">
                  <a:extLst>
                    <a:ext uri="{FF2B5EF4-FFF2-40B4-BE49-F238E27FC236}">
                      <a16:creationId xmlns:a16="http://schemas.microsoft.com/office/drawing/2014/main" id="{29A0CC97-1288-DCEA-7446-0DA5005F5AF8}"/>
                    </a:ext>
                  </a:extLst>
                </p:cNvPr>
                <p:cNvCxnSpPr/>
                <p:nvPr/>
              </p:nvCxnSpPr>
              <p:spPr>
                <a:xfrm flipH="1">
                  <a:off x="10092625" y="3753100"/>
                  <a:ext cx="150600" cy="150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19050" dir="5400000" algn="bl" rotWithShape="0">
                    <a:schemeClr val="dk1">
                      <a:alpha val="28000"/>
                    </a:schemeClr>
                  </a:outerShdw>
                </a:effectLst>
              </p:spPr>
            </p:cxnSp>
          </p:grpSp>
          <p:sp>
            <p:nvSpPr>
              <p:cNvPr id="1034" name="Google Shape;1857;p81">
                <a:extLst>
                  <a:ext uri="{FF2B5EF4-FFF2-40B4-BE49-F238E27FC236}">
                    <a16:creationId xmlns:a16="http://schemas.microsoft.com/office/drawing/2014/main" id="{1695C4AF-01FE-3C6A-B852-7E88CDE2EDF8}"/>
                  </a:ext>
                </a:extLst>
              </p:cNvPr>
              <p:cNvSpPr/>
              <p:nvPr/>
            </p:nvSpPr>
            <p:spPr>
              <a:xfrm>
                <a:off x="8586863" y="3937850"/>
                <a:ext cx="432675" cy="379200"/>
              </a:xfrm>
              <a:custGeom>
                <a:avLst/>
                <a:gdLst/>
                <a:ahLst/>
                <a:cxnLst/>
                <a:rect l="l" t="t" r="r" b="b"/>
                <a:pathLst>
                  <a:path w="17307" h="15168" extrusionOk="0">
                    <a:moveTo>
                      <a:pt x="0" y="0"/>
                    </a:moveTo>
                    <a:lnTo>
                      <a:pt x="17307" y="0"/>
                    </a:lnTo>
                    <a:lnTo>
                      <a:pt x="15362" y="15168"/>
                    </a:lnTo>
                    <a:lnTo>
                      <a:pt x="1556" y="1516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2"/>
                  </a:gs>
                </a:gsLst>
                <a:lin ang="0" scaled="0"/>
              </a:gradFill>
              <a:ln>
                <a:noFill/>
              </a:ln>
              <a:effectLst>
                <a:outerShdw blurRad="328613" dist="19050" dir="5400000" algn="bl" rotWithShape="0">
                  <a:schemeClr val="dk1">
                    <a:alpha val="24000"/>
                  </a:schemeClr>
                </a:outerShdw>
              </a:effectLst>
            </p:spPr>
          </p:sp>
          <p:grpSp>
            <p:nvGrpSpPr>
              <p:cNvPr id="1035" name="Google Shape;1858;p81">
                <a:extLst>
                  <a:ext uri="{FF2B5EF4-FFF2-40B4-BE49-F238E27FC236}">
                    <a16:creationId xmlns:a16="http://schemas.microsoft.com/office/drawing/2014/main" id="{131B895B-85A8-1924-B787-3CF18F4E594C}"/>
                  </a:ext>
                </a:extLst>
              </p:cNvPr>
              <p:cNvGrpSpPr/>
              <p:nvPr/>
            </p:nvGrpSpPr>
            <p:grpSpPr>
              <a:xfrm>
                <a:off x="8161500" y="3500302"/>
                <a:ext cx="525000" cy="298200"/>
                <a:chOff x="10048800" y="3500302"/>
                <a:chExt cx="525000" cy="298200"/>
              </a:xfrm>
            </p:grpSpPr>
            <p:sp>
              <p:nvSpPr>
                <p:cNvPr id="1036" name="Google Shape;1859;p81">
                  <a:extLst>
                    <a:ext uri="{FF2B5EF4-FFF2-40B4-BE49-F238E27FC236}">
                      <a16:creationId xmlns:a16="http://schemas.microsoft.com/office/drawing/2014/main" id="{67C449A6-C8A5-B2FC-64D2-62B2F7D8E2C7}"/>
                    </a:ext>
                  </a:extLst>
                </p:cNvPr>
                <p:cNvSpPr/>
                <p:nvPr/>
              </p:nvSpPr>
              <p:spPr>
                <a:xfrm>
                  <a:off x="10048800" y="3500302"/>
                  <a:ext cx="525000" cy="298200"/>
                </a:xfrm>
                <a:prstGeom prst="wedgeRoundRectCallout">
                  <a:avLst>
                    <a:gd name="adj1" fmla="val 31681"/>
                    <a:gd name="adj2" fmla="val 70641"/>
                    <a:gd name="adj3" fmla="val 0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860;p81">
                  <a:extLst>
                    <a:ext uri="{FF2B5EF4-FFF2-40B4-BE49-F238E27FC236}">
                      <a16:creationId xmlns:a16="http://schemas.microsoft.com/office/drawing/2014/main" id="{F39556E8-A9D6-BD99-D9DA-41ACCA54A421}"/>
                    </a:ext>
                  </a:extLst>
                </p:cNvPr>
                <p:cNvSpPr/>
                <p:nvPr/>
              </p:nvSpPr>
              <p:spPr>
                <a:xfrm>
                  <a:off x="10111975" y="3601931"/>
                  <a:ext cx="78600" cy="78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861;p81">
                  <a:extLst>
                    <a:ext uri="{FF2B5EF4-FFF2-40B4-BE49-F238E27FC236}">
                      <a16:creationId xmlns:a16="http://schemas.microsoft.com/office/drawing/2014/main" id="{2B5ED209-462A-00CA-BD11-7C83281EF881}"/>
                    </a:ext>
                  </a:extLst>
                </p:cNvPr>
                <p:cNvSpPr/>
                <p:nvPr/>
              </p:nvSpPr>
              <p:spPr>
                <a:xfrm>
                  <a:off x="10271953" y="3601931"/>
                  <a:ext cx="78600" cy="78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862;p81">
                  <a:extLst>
                    <a:ext uri="{FF2B5EF4-FFF2-40B4-BE49-F238E27FC236}">
                      <a16:creationId xmlns:a16="http://schemas.microsoft.com/office/drawing/2014/main" id="{693B6A44-13D3-67A7-FB28-0D93CA4C541F}"/>
                    </a:ext>
                  </a:extLst>
                </p:cNvPr>
                <p:cNvSpPr/>
                <p:nvPr/>
              </p:nvSpPr>
              <p:spPr>
                <a:xfrm>
                  <a:off x="10431932" y="3601931"/>
                  <a:ext cx="78600" cy="78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27" name="Google Shape;1863;p81">
              <a:extLst>
                <a:ext uri="{FF2B5EF4-FFF2-40B4-BE49-F238E27FC236}">
                  <a16:creationId xmlns:a16="http://schemas.microsoft.com/office/drawing/2014/main" id="{224D558C-4546-775B-5E30-83AD70D15555}"/>
                </a:ext>
              </a:extLst>
            </p:cNvPr>
            <p:cNvGrpSpPr/>
            <p:nvPr/>
          </p:nvGrpSpPr>
          <p:grpSpPr>
            <a:xfrm>
              <a:off x="5189344" y="1893305"/>
              <a:ext cx="690094" cy="334300"/>
              <a:chOff x="7743719" y="3368155"/>
              <a:chExt cx="690094" cy="334300"/>
            </a:xfrm>
          </p:grpSpPr>
          <p:sp>
            <p:nvSpPr>
              <p:cNvPr id="1028" name="Google Shape;1864;p81">
                <a:extLst>
                  <a:ext uri="{FF2B5EF4-FFF2-40B4-BE49-F238E27FC236}">
                    <a16:creationId xmlns:a16="http://schemas.microsoft.com/office/drawing/2014/main" id="{CBE1110D-19D1-4A85-A417-AF6DB3E38B40}"/>
                  </a:ext>
                </a:extLst>
              </p:cNvPr>
              <p:cNvSpPr/>
              <p:nvPr/>
            </p:nvSpPr>
            <p:spPr>
              <a:xfrm>
                <a:off x="7743719" y="3368155"/>
                <a:ext cx="690094" cy="334300"/>
              </a:xfrm>
              <a:custGeom>
                <a:avLst/>
                <a:gdLst/>
                <a:ahLst/>
                <a:cxnLst/>
                <a:rect l="l" t="t" r="r" b="b"/>
                <a:pathLst>
                  <a:path w="59943" h="29038" extrusionOk="0">
                    <a:moveTo>
                      <a:pt x="14520" y="1"/>
                    </a:moveTo>
                    <a:cubicBezTo>
                      <a:pt x="6504" y="1"/>
                      <a:pt x="1" y="6503"/>
                      <a:pt x="1" y="14519"/>
                    </a:cubicBezTo>
                    <a:cubicBezTo>
                      <a:pt x="1" y="22535"/>
                      <a:pt x="6504" y="29038"/>
                      <a:pt x="14520" y="29038"/>
                    </a:cubicBezTo>
                    <a:lnTo>
                      <a:pt x="45424" y="29038"/>
                    </a:lnTo>
                    <a:cubicBezTo>
                      <a:pt x="53440" y="29038"/>
                      <a:pt x="59942" y="22535"/>
                      <a:pt x="59942" y="14519"/>
                    </a:cubicBezTo>
                    <a:cubicBezTo>
                      <a:pt x="59942" y="6503"/>
                      <a:pt x="53440" y="1"/>
                      <a:pt x="454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865;p81">
                <a:extLst>
                  <a:ext uri="{FF2B5EF4-FFF2-40B4-BE49-F238E27FC236}">
                    <a16:creationId xmlns:a16="http://schemas.microsoft.com/office/drawing/2014/main" id="{53101834-6DD5-71BA-822A-C4B90AA50625}"/>
                  </a:ext>
                </a:extLst>
              </p:cNvPr>
              <p:cNvSpPr/>
              <p:nvPr/>
            </p:nvSpPr>
            <p:spPr>
              <a:xfrm>
                <a:off x="7893827" y="3451176"/>
                <a:ext cx="158067" cy="150284"/>
              </a:xfrm>
              <a:custGeom>
                <a:avLst/>
                <a:gdLst/>
                <a:ahLst/>
                <a:cxnLst/>
                <a:rect l="l" t="t" r="r" b="b"/>
                <a:pathLst>
                  <a:path w="13730" h="13054" extrusionOk="0">
                    <a:moveTo>
                      <a:pt x="6858" y="1"/>
                    </a:moveTo>
                    <a:lnTo>
                      <a:pt x="4748" y="4297"/>
                    </a:lnTo>
                    <a:lnTo>
                      <a:pt x="1" y="4990"/>
                    </a:lnTo>
                    <a:lnTo>
                      <a:pt x="3429" y="8338"/>
                    </a:lnTo>
                    <a:lnTo>
                      <a:pt x="2624" y="13054"/>
                    </a:lnTo>
                    <a:lnTo>
                      <a:pt x="6858" y="10832"/>
                    </a:lnTo>
                    <a:lnTo>
                      <a:pt x="11107" y="13054"/>
                    </a:lnTo>
                    <a:lnTo>
                      <a:pt x="10302" y="8338"/>
                    </a:lnTo>
                    <a:lnTo>
                      <a:pt x="13730" y="4990"/>
                    </a:lnTo>
                    <a:lnTo>
                      <a:pt x="8982" y="4297"/>
                    </a:lnTo>
                    <a:lnTo>
                      <a:pt x="68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866;p81">
                <a:extLst>
                  <a:ext uri="{FF2B5EF4-FFF2-40B4-BE49-F238E27FC236}">
                    <a16:creationId xmlns:a16="http://schemas.microsoft.com/office/drawing/2014/main" id="{F11E26DE-DC84-B755-33D4-ACC26819D3D0}"/>
                  </a:ext>
                </a:extLst>
              </p:cNvPr>
              <p:cNvSpPr/>
              <p:nvPr/>
            </p:nvSpPr>
            <p:spPr>
              <a:xfrm>
                <a:off x="8125655" y="3451176"/>
                <a:ext cx="158078" cy="150284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13054" extrusionOk="0">
                    <a:moveTo>
                      <a:pt x="6857" y="1"/>
                    </a:moveTo>
                    <a:lnTo>
                      <a:pt x="4732" y="4297"/>
                    </a:lnTo>
                    <a:lnTo>
                      <a:pt x="0" y="4990"/>
                    </a:lnTo>
                    <a:lnTo>
                      <a:pt x="3429" y="8338"/>
                    </a:lnTo>
                    <a:lnTo>
                      <a:pt x="2624" y="13054"/>
                    </a:lnTo>
                    <a:lnTo>
                      <a:pt x="2624" y="13054"/>
                    </a:lnTo>
                    <a:lnTo>
                      <a:pt x="6857" y="10832"/>
                    </a:lnTo>
                    <a:lnTo>
                      <a:pt x="11106" y="13054"/>
                    </a:lnTo>
                    <a:lnTo>
                      <a:pt x="10286" y="8338"/>
                    </a:lnTo>
                    <a:lnTo>
                      <a:pt x="13731" y="4990"/>
                    </a:lnTo>
                    <a:lnTo>
                      <a:pt x="8982" y="4297"/>
                    </a:lnTo>
                    <a:lnTo>
                      <a:pt x="68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7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0320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1083" grpId="0"/>
      <p:bldP spid="38" grpId="0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p75"/>
          <p:cNvSpPr txBox="1">
            <a:spLocks noGrp="1"/>
          </p:cNvSpPr>
          <p:nvPr>
            <p:ph type="title"/>
          </p:nvPr>
        </p:nvSpPr>
        <p:spPr>
          <a:xfrm>
            <a:off x="465275" y="1722234"/>
            <a:ext cx="382002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Maheswari Enterprise</a:t>
            </a:r>
            <a:endParaRPr sz="2100" dirty="0"/>
          </a:p>
        </p:txBody>
      </p:sp>
      <p:sp>
        <p:nvSpPr>
          <p:cNvPr id="1464" name="Google Shape;1464;p75"/>
          <p:cNvSpPr txBox="1">
            <a:spLocks noGrp="1"/>
          </p:cNvSpPr>
          <p:nvPr>
            <p:ph type="subTitle" idx="1"/>
          </p:nvPr>
        </p:nvSpPr>
        <p:spPr>
          <a:xfrm>
            <a:off x="865100" y="2107125"/>
            <a:ext cx="3311400" cy="110467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nn-NO" dirty="0"/>
              <a:t>Merupakan salah satu pelayanan jasa wedding organizer yang berada di Kabupaten Majalengka.</a:t>
            </a:r>
          </a:p>
        </p:txBody>
      </p:sp>
      <p:sp>
        <p:nvSpPr>
          <p:cNvPr id="1465" name="Google Shape;1465;p75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75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75">
            <a:hlinkClick r:id="" action="ppaction://hlinkshowjump?jump=nextslide"/>
          </p:cNvPr>
          <p:cNvSpPr/>
          <p:nvPr/>
        </p:nvSpPr>
        <p:spPr>
          <a:xfrm rot="10800000" flipH="1">
            <a:off x="465315" y="273705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75">
            <a:hlinkClick r:id="rId3" action="ppaction://hlinksldjump"/>
          </p:cNvPr>
          <p:cNvSpPr/>
          <p:nvPr/>
        </p:nvSpPr>
        <p:spPr>
          <a:xfrm rot="5400000">
            <a:off x="465301" y="249316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75"/>
          <p:cNvSpPr/>
          <p:nvPr/>
        </p:nvSpPr>
        <p:spPr>
          <a:xfrm rot="-10269652">
            <a:off x="4371061" y="2064897"/>
            <a:ext cx="866139" cy="1183238"/>
          </a:xfrm>
          <a:custGeom>
            <a:avLst/>
            <a:gdLst/>
            <a:ahLst/>
            <a:cxnLst/>
            <a:rect l="l" t="t" r="r" b="b"/>
            <a:pathLst>
              <a:path w="21685" h="29624" extrusionOk="0">
                <a:moveTo>
                  <a:pt x="2926" y="0"/>
                </a:moveTo>
                <a:cubicBezTo>
                  <a:pt x="2543" y="0"/>
                  <a:pt x="2202" y="204"/>
                  <a:pt x="2009" y="397"/>
                </a:cubicBezTo>
                <a:cubicBezTo>
                  <a:pt x="0" y="2406"/>
                  <a:pt x="3424" y="4392"/>
                  <a:pt x="4292" y="5830"/>
                </a:cubicBezTo>
                <a:cubicBezTo>
                  <a:pt x="4862" y="7245"/>
                  <a:pt x="4292" y="8957"/>
                  <a:pt x="3995" y="10395"/>
                </a:cubicBezTo>
                <a:cubicBezTo>
                  <a:pt x="3995" y="11810"/>
                  <a:pt x="4292" y="13248"/>
                  <a:pt x="5707" y="14093"/>
                </a:cubicBezTo>
                <a:cubicBezTo>
                  <a:pt x="6574" y="14663"/>
                  <a:pt x="7419" y="15234"/>
                  <a:pt x="7989" y="16101"/>
                </a:cubicBezTo>
                <a:cubicBezTo>
                  <a:pt x="8857" y="17243"/>
                  <a:pt x="9131" y="18658"/>
                  <a:pt x="9131" y="20096"/>
                </a:cubicBezTo>
                <a:cubicBezTo>
                  <a:pt x="8857" y="21237"/>
                  <a:pt x="8560" y="22652"/>
                  <a:pt x="8560" y="24090"/>
                </a:cubicBezTo>
                <a:cubicBezTo>
                  <a:pt x="8560" y="24935"/>
                  <a:pt x="8560" y="26373"/>
                  <a:pt x="9427" y="27217"/>
                </a:cubicBezTo>
                <a:lnTo>
                  <a:pt x="9427" y="27514"/>
                </a:lnTo>
                <a:cubicBezTo>
                  <a:pt x="10272" y="28358"/>
                  <a:pt x="11413" y="28929"/>
                  <a:pt x="12280" y="29500"/>
                </a:cubicBezTo>
                <a:cubicBezTo>
                  <a:pt x="12530" y="29587"/>
                  <a:pt x="12831" y="29623"/>
                  <a:pt x="13153" y="29623"/>
                </a:cubicBezTo>
                <a:cubicBezTo>
                  <a:pt x="13922" y="29623"/>
                  <a:pt x="14812" y="29419"/>
                  <a:pt x="15408" y="29226"/>
                </a:cubicBezTo>
                <a:cubicBezTo>
                  <a:pt x="17416" y="28655"/>
                  <a:pt x="19402" y="27217"/>
                  <a:pt x="20269" y="25231"/>
                </a:cubicBezTo>
                <a:cubicBezTo>
                  <a:pt x="21684" y="22081"/>
                  <a:pt x="20543" y="18087"/>
                  <a:pt x="17690" y="16101"/>
                </a:cubicBezTo>
                <a:cubicBezTo>
                  <a:pt x="16846" y="15531"/>
                  <a:pt x="15978" y="15234"/>
                  <a:pt x="15408" y="14389"/>
                </a:cubicBezTo>
                <a:cubicBezTo>
                  <a:pt x="14266" y="13248"/>
                  <a:pt x="13992" y="10966"/>
                  <a:pt x="13422" y="9528"/>
                </a:cubicBezTo>
                <a:cubicBezTo>
                  <a:pt x="11413" y="5259"/>
                  <a:pt x="7715" y="7245"/>
                  <a:pt x="6277" y="4689"/>
                </a:cubicBezTo>
                <a:cubicBezTo>
                  <a:pt x="5707" y="3547"/>
                  <a:pt x="5433" y="2680"/>
                  <a:pt x="5136" y="1539"/>
                </a:cubicBezTo>
                <a:cubicBezTo>
                  <a:pt x="4862" y="968"/>
                  <a:pt x="4292" y="124"/>
                  <a:pt x="3424" y="124"/>
                </a:cubicBezTo>
                <a:cubicBezTo>
                  <a:pt x="3256" y="36"/>
                  <a:pt x="3087" y="0"/>
                  <a:pt x="29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20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0" name="Google Shape;1470;p75"/>
          <p:cNvGrpSpPr/>
          <p:nvPr/>
        </p:nvGrpSpPr>
        <p:grpSpPr>
          <a:xfrm>
            <a:off x="7512100" y="2083759"/>
            <a:ext cx="1178417" cy="1570940"/>
            <a:chOff x="7452861" y="1397649"/>
            <a:chExt cx="1178417" cy="1570940"/>
          </a:xfrm>
        </p:grpSpPr>
        <p:sp>
          <p:nvSpPr>
            <p:cNvPr id="1471" name="Google Shape;1471;p75"/>
            <p:cNvSpPr/>
            <p:nvPr/>
          </p:nvSpPr>
          <p:spPr>
            <a:xfrm flipH="1">
              <a:off x="7452861" y="1397649"/>
              <a:ext cx="943514" cy="1288940"/>
            </a:xfrm>
            <a:custGeom>
              <a:avLst/>
              <a:gdLst/>
              <a:ahLst/>
              <a:cxnLst/>
              <a:rect l="l" t="t" r="r" b="b"/>
              <a:pathLst>
                <a:path w="21685" h="29624" extrusionOk="0">
                  <a:moveTo>
                    <a:pt x="2926" y="0"/>
                  </a:moveTo>
                  <a:cubicBezTo>
                    <a:pt x="2543" y="0"/>
                    <a:pt x="2202" y="204"/>
                    <a:pt x="2009" y="397"/>
                  </a:cubicBezTo>
                  <a:cubicBezTo>
                    <a:pt x="0" y="2406"/>
                    <a:pt x="3424" y="4392"/>
                    <a:pt x="4292" y="5830"/>
                  </a:cubicBezTo>
                  <a:cubicBezTo>
                    <a:pt x="4862" y="7245"/>
                    <a:pt x="4292" y="8957"/>
                    <a:pt x="3995" y="10395"/>
                  </a:cubicBezTo>
                  <a:cubicBezTo>
                    <a:pt x="3995" y="11810"/>
                    <a:pt x="4292" y="13248"/>
                    <a:pt x="5707" y="14093"/>
                  </a:cubicBezTo>
                  <a:cubicBezTo>
                    <a:pt x="6574" y="14663"/>
                    <a:pt x="7419" y="15234"/>
                    <a:pt x="7989" y="16101"/>
                  </a:cubicBezTo>
                  <a:cubicBezTo>
                    <a:pt x="8857" y="17243"/>
                    <a:pt x="9131" y="18658"/>
                    <a:pt x="9131" y="20096"/>
                  </a:cubicBezTo>
                  <a:cubicBezTo>
                    <a:pt x="8857" y="21237"/>
                    <a:pt x="8560" y="22652"/>
                    <a:pt x="8560" y="24090"/>
                  </a:cubicBezTo>
                  <a:cubicBezTo>
                    <a:pt x="8560" y="24935"/>
                    <a:pt x="8560" y="26373"/>
                    <a:pt x="9427" y="27217"/>
                  </a:cubicBezTo>
                  <a:lnTo>
                    <a:pt x="9427" y="27514"/>
                  </a:lnTo>
                  <a:cubicBezTo>
                    <a:pt x="10272" y="28358"/>
                    <a:pt x="11413" y="28929"/>
                    <a:pt x="12280" y="29500"/>
                  </a:cubicBezTo>
                  <a:cubicBezTo>
                    <a:pt x="12530" y="29587"/>
                    <a:pt x="12831" y="29623"/>
                    <a:pt x="13153" y="29623"/>
                  </a:cubicBezTo>
                  <a:cubicBezTo>
                    <a:pt x="13922" y="29623"/>
                    <a:pt x="14812" y="29419"/>
                    <a:pt x="15408" y="29226"/>
                  </a:cubicBezTo>
                  <a:cubicBezTo>
                    <a:pt x="17416" y="28655"/>
                    <a:pt x="19402" y="27217"/>
                    <a:pt x="20269" y="25231"/>
                  </a:cubicBezTo>
                  <a:cubicBezTo>
                    <a:pt x="21684" y="22081"/>
                    <a:pt x="20543" y="18087"/>
                    <a:pt x="17690" y="16101"/>
                  </a:cubicBezTo>
                  <a:cubicBezTo>
                    <a:pt x="16846" y="15531"/>
                    <a:pt x="15978" y="15234"/>
                    <a:pt x="15408" y="14389"/>
                  </a:cubicBezTo>
                  <a:cubicBezTo>
                    <a:pt x="14266" y="13248"/>
                    <a:pt x="13992" y="10966"/>
                    <a:pt x="13422" y="9528"/>
                  </a:cubicBezTo>
                  <a:cubicBezTo>
                    <a:pt x="11413" y="5259"/>
                    <a:pt x="7715" y="7245"/>
                    <a:pt x="6277" y="4689"/>
                  </a:cubicBezTo>
                  <a:cubicBezTo>
                    <a:pt x="5707" y="3547"/>
                    <a:pt x="5433" y="2680"/>
                    <a:pt x="5136" y="1539"/>
                  </a:cubicBezTo>
                  <a:cubicBezTo>
                    <a:pt x="4862" y="968"/>
                    <a:pt x="4292" y="124"/>
                    <a:pt x="3424" y="124"/>
                  </a:cubicBezTo>
                  <a:cubicBezTo>
                    <a:pt x="3256" y="36"/>
                    <a:pt x="3087" y="0"/>
                    <a:pt x="2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2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5"/>
            <p:cNvSpPr/>
            <p:nvPr/>
          </p:nvSpPr>
          <p:spPr>
            <a:xfrm flipH="1">
              <a:off x="7687763" y="1679649"/>
              <a:ext cx="943514" cy="1288940"/>
            </a:xfrm>
            <a:custGeom>
              <a:avLst/>
              <a:gdLst/>
              <a:ahLst/>
              <a:cxnLst/>
              <a:rect l="l" t="t" r="r" b="b"/>
              <a:pathLst>
                <a:path w="21685" h="29624" extrusionOk="0">
                  <a:moveTo>
                    <a:pt x="2926" y="0"/>
                  </a:moveTo>
                  <a:cubicBezTo>
                    <a:pt x="2543" y="0"/>
                    <a:pt x="2202" y="204"/>
                    <a:pt x="2009" y="397"/>
                  </a:cubicBezTo>
                  <a:cubicBezTo>
                    <a:pt x="0" y="2406"/>
                    <a:pt x="3424" y="4392"/>
                    <a:pt x="4292" y="5830"/>
                  </a:cubicBezTo>
                  <a:cubicBezTo>
                    <a:pt x="4862" y="7245"/>
                    <a:pt x="4292" y="8957"/>
                    <a:pt x="3995" y="10395"/>
                  </a:cubicBezTo>
                  <a:cubicBezTo>
                    <a:pt x="3995" y="11810"/>
                    <a:pt x="4292" y="13248"/>
                    <a:pt x="5707" y="14093"/>
                  </a:cubicBezTo>
                  <a:cubicBezTo>
                    <a:pt x="6574" y="14663"/>
                    <a:pt x="7419" y="15234"/>
                    <a:pt x="7989" y="16101"/>
                  </a:cubicBezTo>
                  <a:cubicBezTo>
                    <a:pt x="8857" y="17243"/>
                    <a:pt x="9131" y="18658"/>
                    <a:pt x="9131" y="20096"/>
                  </a:cubicBezTo>
                  <a:cubicBezTo>
                    <a:pt x="8857" y="21237"/>
                    <a:pt x="8560" y="22652"/>
                    <a:pt x="8560" y="24090"/>
                  </a:cubicBezTo>
                  <a:cubicBezTo>
                    <a:pt x="8560" y="24935"/>
                    <a:pt x="8560" y="26373"/>
                    <a:pt x="9427" y="27217"/>
                  </a:cubicBezTo>
                  <a:lnTo>
                    <a:pt x="9427" y="27514"/>
                  </a:lnTo>
                  <a:cubicBezTo>
                    <a:pt x="10272" y="28358"/>
                    <a:pt x="11413" y="28929"/>
                    <a:pt x="12280" y="29500"/>
                  </a:cubicBezTo>
                  <a:cubicBezTo>
                    <a:pt x="12530" y="29587"/>
                    <a:pt x="12831" y="29623"/>
                    <a:pt x="13153" y="29623"/>
                  </a:cubicBezTo>
                  <a:cubicBezTo>
                    <a:pt x="13922" y="29623"/>
                    <a:pt x="14812" y="29419"/>
                    <a:pt x="15408" y="29226"/>
                  </a:cubicBezTo>
                  <a:cubicBezTo>
                    <a:pt x="17416" y="28655"/>
                    <a:pt x="19402" y="27217"/>
                    <a:pt x="20269" y="25231"/>
                  </a:cubicBezTo>
                  <a:cubicBezTo>
                    <a:pt x="21684" y="22081"/>
                    <a:pt x="20543" y="18087"/>
                    <a:pt x="17690" y="16101"/>
                  </a:cubicBezTo>
                  <a:cubicBezTo>
                    <a:pt x="16846" y="15531"/>
                    <a:pt x="15978" y="15234"/>
                    <a:pt x="15408" y="14389"/>
                  </a:cubicBezTo>
                  <a:cubicBezTo>
                    <a:pt x="14266" y="13248"/>
                    <a:pt x="13992" y="10966"/>
                    <a:pt x="13422" y="9528"/>
                  </a:cubicBezTo>
                  <a:cubicBezTo>
                    <a:pt x="11413" y="5259"/>
                    <a:pt x="7715" y="7245"/>
                    <a:pt x="6277" y="4689"/>
                  </a:cubicBezTo>
                  <a:cubicBezTo>
                    <a:pt x="5707" y="3547"/>
                    <a:pt x="5433" y="2680"/>
                    <a:pt x="5136" y="1539"/>
                  </a:cubicBezTo>
                  <a:cubicBezTo>
                    <a:pt x="4862" y="968"/>
                    <a:pt x="4292" y="124"/>
                    <a:pt x="3424" y="124"/>
                  </a:cubicBezTo>
                  <a:cubicBezTo>
                    <a:pt x="3256" y="36"/>
                    <a:pt x="3087" y="0"/>
                    <a:pt x="2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2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3" name="Google Shape;1473;p75"/>
          <p:cNvSpPr/>
          <p:nvPr/>
        </p:nvSpPr>
        <p:spPr>
          <a:xfrm>
            <a:off x="4788902" y="1478024"/>
            <a:ext cx="3464815" cy="2231685"/>
          </a:xfrm>
          <a:custGeom>
            <a:avLst/>
            <a:gdLst/>
            <a:ahLst/>
            <a:cxnLst/>
            <a:rect l="l" t="t" r="r" b="b"/>
            <a:pathLst>
              <a:path w="227201" h="146340" extrusionOk="0">
                <a:moveTo>
                  <a:pt x="3616" y="0"/>
                </a:moveTo>
                <a:cubicBezTo>
                  <a:pt x="1622" y="0"/>
                  <a:pt x="0" y="1623"/>
                  <a:pt x="0" y="3617"/>
                </a:cubicBezTo>
                <a:lnTo>
                  <a:pt x="0" y="142723"/>
                </a:lnTo>
                <a:cubicBezTo>
                  <a:pt x="0" y="144717"/>
                  <a:pt x="1622" y="146340"/>
                  <a:pt x="3616" y="146340"/>
                </a:cubicBezTo>
                <a:lnTo>
                  <a:pt x="223584" y="146340"/>
                </a:lnTo>
                <a:cubicBezTo>
                  <a:pt x="225577" y="146340"/>
                  <a:pt x="227201" y="144717"/>
                  <a:pt x="227201" y="142723"/>
                </a:cubicBezTo>
                <a:lnTo>
                  <a:pt x="227201" y="3617"/>
                </a:lnTo>
                <a:cubicBezTo>
                  <a:pt x="227201" y="1623"/>
                  <a:pt x="225577" y="0"/>
                  <a:pt x="22358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4000"/>
              </a:schemeClr>
            </a:outerShdw>
            <a:reflection stA="5000" endPos="18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4" name="Google Shape;1474;p75"/>
          <p:cNvGrpSpPr/>
          <p:nvPr/>
        </p:nvGrpSpPr>
        <p:grpSpPr>
          <a:xfrm>
            <a:off x="4841837" y="1536593"/>
            <a:ext cx="2412138" cy="191913"/>
            <a:chOff x="1213361" y="575225"/>
            <a:chExt cx="5184050" cy="412450"/>
          </a:xfrm>
        </p:grpSpPr>
        <p:sp>
          <p:nvSpPr>
            <p:cNvPr id="1475" name="Google Shape;1475;p75"/>
            <p:cNvSpPr/>
            <p:nvPr/>
          </p:nvSpPr>
          <p:spPr>
            <a:xfrm>
              <a:off x="1213361" y="786800"/>
              <a:ext cx="5184050" cy="200875"/>
            </a:xfrm>
            <a:custGeom>
              <a:avLst/>
              <a:gdLst/>
              <a:ahLst/>
              <a:cxnLst/>
              <a:rect l="l" t="t" r="r" b="b"/>
              <a:pathLst>
                <a:path w="207362" h="8035" extrusionOk="0">
                  <a:moveTo>
                    <a:pt x="4007" y="0"/>
                  </a:moveTo>
                  <a:cubicBezTo>
                    <a:pt x="1799" y="0"/>
                    <a:pt x="1" y="1798"/>
                    <a:pt x="1" y="4008"/>
                  </a:cubicBezTo>
                  <a:cubicBezTo>
                    <a:pt x="1" y="6236"/>
                    <a:pt x="1799" y="8034"/>
                    <a:pt x="4007" y="8034"/>
                  </a:cubicBezTo>
                  <a:lnTo>
                    <a:pt x="203335" y="8034"/>
                  </a:lnTo>
                  <a:cubicBezTo>
                    <a:pt x="205563" y="8034"/>
                    <a:pt x="207361" y="6236"/>
                    <a:pt x="207361" y="4008"/>
                  </a:cubicBezTo>
                  <a:cubicBezTo>
                    <a:pt x="207361" y="1798"/>
                    <a:pt x="205563" y="0"/>
                    <a:pt x="203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4000"/>
                </a:schemeClr>
              </a:outerShdw>
              <a:reflection stA="5000" endPos="12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75"/>
            <p:cNvSpPr/>
            <p:nvPr/>
          </p:nvSpPr>
          <p:spPr>
            <a:xfrm>
              <a:off x="1481225" y="575225"/>
              <a:ext cx="91425" cy="91375"/>
            </a:xfrm>
            <a:custGeom>
              <a:avLst/>
              <a:gdLst/>
              <a:ahLst/>
              <a:cxnLst/>
              <a:rect l="l" t="t" r="r" b="b"/>
              <a:pathLst>
                <a:path w="3657" h="3655" extrusionOk="0">
                  <a:moveTo>
                    <a:pt x="1838" y="1"/>
                  </a:moveTo>
                  <a:cubicBezTo>
                    <a:pt x="821" y="1"/>
                    <a:pt x="0" y="822"/>
                    <a:pt x="0" y="1838"/>
                  </a:cubicBezTo>
                  <a:cubicBezTo>
                    <a:pt x="0" y="2834"/>
                    <a:pt x="821" y="3655"/>
                    <a:pt x="1838" y="3655"/>
                  </a:cubicBezTo>
                  <a:cubicBezTo>
                    <a:pt x="2835" y="3655"/>
                    <a:pt x="3656" y="2834"/>
                    <a:pt x="3656" y="1838"/>
                  </a:cubicBezTo>
                  <a:cubicBezTo>
                    <a:pt x="3656" y="822"/>
                    <a:pt x="2835" y="1"/>
                    <a:pt x="18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4000"/>
                </a:schemeClr>
              </a:outerShdw>
              <a:reflection stA="5000" endPos="12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75"/>
            <p:cNvSpPr/>
            <p:nvPr/>
          </p:nvSpPr>
          <p:spPr>
            <a:xfrm>
              <a:off x="1663500" y="57522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1838" y="1"/>
                  </a:moveTo>
                  <a:cubicBezTo>
                    <a:pt x="822" y="1"/>
                    <a:pt x="1" y="822"/>
                    <a:pt x="1" y="1838"/>
                  </a:cubicBezTo>
                  <a:cubicBezTo>
                    <a:pt x="1" y="2834"/>
                    <a:pt x="822" y="3655"/>
                    <a:pt x="1838" y="3655"/>
                  </a:cubicBezTo>
                  <a:cubicBezTo>
                    <a:pt x="2834" y="3655"/>
                    <a:pt x="3655" y="2834"/>
                    <a:pt x="3655" y="1838"/>
                  </a:cubicBezTo>
                  <a:cubicBezTo>
                    <a:pt x="3655" y="822"/>
                    <a:pt x="2834" y="1"/>
                    <a:pt x="18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4000"/>
                </a:schemeClr>
              </a:outerShdw>
              <a:reflection stA="5000" endPos="12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75"/>
            <p:cNvSpPr/>
            <p:nvPr/>
          </p:nvSpPr>
          <p:spPr>
            <a:xfrm>
              <a:off x="1323786" y="858650"/>
              <a:ext cx="2208200" cy="57175"/>
            </a:xfrm>
            <a:custGeom>
              <a:avLst/>
              <a:gdLst/>
              <a:ahLst/>
              <a:cxnLst/>
              <a:rect l="l" t="t" r="r" b="b"/>
              <a:pathLst>
                <a:path w="88328" h="2287" extrusionOk="0">
                  <a:moveTo>
                    <a:pt x="1153" y="0"/>
                  </a:moveTo>
                  <a:cubicBezTo>
                    <a:pt x="509" y="0"/>
                    <a:pt x="1" y="508"/>
                    <a:pt x="1" y="1134"/>
                  </a:cubicBezTo>
                  <a:cubicBezTo>
                    <a:pt x="1" y="1778"/>
                    <a:pt x="509" y="2286"/>
                    <a:pt x="1153" y="2286"/>
                  </a:cubicBezTo>
                  <a:lnTo>
                    <a:pt x="87175" y="2286"/>
                  </a:lnTo>
                  <a:cubicBezTo>
                    <a:pt x="87819" y="2286"/>
                    <a:pt x="88328" y="1778"/>
                    <a:pt x="88328" y="1134"/>
                  </a:cubicBezTo>
                  <a:cubicBezTo>
                    <a:pt x="88328" y="508"/>
                    <a:pt x="87819" y="0"/>
                    <a:pt x="871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4000"/>
                </a:schemeClr>
              </a:outerShdw>
              <a:reflection stA="5000" endPos="12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5"/>
            <p:cNvSpPr/>
            <p:nvPr/>
          </p:nvSpPr>
          <p:spPr>
            <a:xfrm>
              <a:off x="3676611" y="858650"/>
              <a:ext cx="927000" cy="57175"/>
            </a:xfrm>
            <a:custGeom>
              <a:avLst/>
              <a:gdLst/>
              <a:ahLst/>
              <a:cxnLst/>
              <a:rect l="l" t="t" r="r" b="b"/>
              <a:pathLst>
                <a:path w="37080" h="2287" extrusionOk="0">
                  <a:moveTo>
                    <a:pt x="1154" y="0"/>
                  </a:moveTo>
                  <a:cubicBezTo>
                    <a:pt x="529" y="0"/>
                    <a:pt x="0" y="508"/>
                    <a:pt x="0" y="1134"/>
                  </a:cubicBezTo>
                  <a:cubicBezTo>
                    <a:pt x="0" y="1778"/>
                    <a:pt x="529" y="2286"/>
                    <a:pt x="1154" y="2286"/>
                  </a:cubicBezTo>
                  <a:lnTo>
                    <a:pt x="35925" y="2286"/>
                  </a:lnTo>
                  <a:cubicBezTo>
                    <a:pt x="36551" y="2286"/>
                    <a:pt x="37079" y="1778"/>
                    <a:pt x="37079" y="1134"/>
                  </a:cubicBezTo>
                  <a:cubicBezTo>
                    <a:pt x="37079" y="508"/>
                    <a:pt x="36551" y="0"/>
                    <a:pt x="359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4000"/>
                </a:schemeClr>
              </a:outerShdw>
              <a:reflection stA="5000" endPos="12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0" name="Google Shape;1480;p75"/>
          <p:cNvSpPr/>
          <p:nvPr/>
        </p:nvSpPr>
        <p:spPr>
          <a:xfrm>
            <a:off x="4860464" y="1666893"/>
            <a:ext cx="42540" cy="42517"/>
          </a:xfrm>
          <a:custGeom>
            <a:avLst/>
            <a:gdLst/>
            <a:ahLst/>
            <a:cxnLst/>
            <a:rect l="l" t="t" r="r" b="b"/>
            <a:pathLst>
              <a:path w="3657" h="3655" extrusionOk="0">
                <a:moveTo>
                  <a:pt x="1838" y="1"/>
                </a:moveTo>
                <a:cubicBezTo>
                  <a:pt x="821" y="1"/>
                  <a:pt x="0" y="822"/>
                  <a:pt x="0" y="1838"/>
                </a:cubicBezTo>
                <a:cubicBezTo>
                  <a:pt x="0" y="2834"/>
                  <a:pt x="821" y="3655"/>
                  <a:pt x="1838" y="3655"/>
                </a:cubicBezTo>
                <a:cubicBezTo>
                  <a:pt x="2835" y="3655"/>
                  <a:pt x="3656" y="2834"/>
                  <a:pt x="3656" y="1838"/>
                </a:cubicBezTo>
                <a:cubicBezTo>
                  <a:pt x="3656" y="822"/>
                  <a:pt x="2835" y="1"/>
                  <a:pt x="18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14000"/>
              </a:schemeClr>
            </a:outerShdw>
            <a:reflection stA="5000" endPos="12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2" name="Google Shape;1482;p75"/>
          <p:cNvGrpSpPr/>
          <p:nvPr/>
        </p:nvGrpSpPr>
        <p:grpSpPr>
          <a:xfrm rot="-2700000" flipH="1">
            <a:off x="4426529" y="1226808"/>
            <a:ext cx="564891" cy="178747"/>
            <a:chOff x="6872640" y="3355362"/>
            <a:chExt cx="564897" cy="178749"/>
          </a:xfrm>
        </p:grpSpPr>
        <p:sp>
          <p:nvSpPr>
            <p:cNvPr id="1483" name="Google Shape;1483;p75"/>
            <p:cNvSpPr/>
            <p:nvPr/>
          </p:nvSpPr>
          <p:spPr>
            <a:xfrm>
              <a:off x="7337337" y="3355362"/>
              <a:ext cx="100200" cy="100200"/>
            </a:xfrm>
            <a:prstGeom prst="ellipse">
              <a:avLst/>
            </a:pr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100019" scaled="0"/>
            </a:gra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5"/>
            <p:cNvSpPr/>
            <p:nvPr/>
          </p:nvSpPr>
          <p:spPr>
            <a:xfrm>
              <a:off x="6872640" y="3488811"/>
              <a:ext cx="45300" cy="45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1A128BC-72DF-0C87-0B49-8A6701E160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72" t="14273" r="17135" b="17215"/>
          <a:stretch/>
        </p:blipFill>
        <p:spPr>
          <a:xfrm>
            <a:off x="4957849" y="1770666"/>
            <a:ext cx="3088315" cy="1820398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8397D972-337F-283C-3503-F20E2F6CCA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665" y="713972"/>
            <a:ext cx="2330238" cy="8385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75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75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7" name="Google Shape;1467;p75">
            <a:hlinkClick r:id="" action="ppaction://hlinkshowjump?jump=nextslide"/>
          </p:cNvPr>
          <p:cNvSpPr/>
          <p:nvPr/>
        </p:nvSpPr>
        <p:spPr>
          <a:xfrm rot="10800000" flipH="1">
            <a:off x="465315" y="273705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" name="Google Shape;1468;p75">
            <a:hlinkClick r:id="rId3" action="ppaction://hlinksldjump"/>
          </p:cNvPr>
          <p:cNvSpPr/>
          <p:nvPr/>
        </p:nvSpPr>
        <p:spPr>
          <a:xfrm rot="5400000">
            <a:off x="465301" y="249316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75"/>
          <p:cNvSpPr/>
          <p:nvPr/>
        </p:nvSpPr>
        <p:spPr>
          <a:xfrm rot="-10269652">
            <a:off x="511641" y="2981748"/>
            <a:ext cx="866139" cy="1183238"/>
          </a:xfrm>
          <a:custGeom>
            <a:avLst/>
            <a:gdLst/>
            <a:ahLst/>
            <a:cxnLst/>
            <a:rect l="l" t="t" r="r" b="b"/>
            <a:pathLst>
              <a:path w="21685" h="29624" extrusionOk="0">
                <a:moveTo>
                  <a:pt x="2926" y="0"/>
                </a:moveTo>
                <a:cubicBezTo>
                  <a:pt x="2543" y="0"/>
                  <a:pt x="2202" y="204"/>
                  <a:pt x="2009" y="397"/>
                </a:cubicBezTo>
                <a:cubicBezTo>
                  <a:pt x="0" y="2406"/>
                  <a:pt x="3424" y="4392"/>
                  <a:pt x="4292" y="5830"/>
                </a:cubicBezTo>
                <a:cubicBezTo>
                  <a:pt x="4862" y="7245"/>
                  <a:pt x="4292" y="8957"/>
                  <a:pt x="3995" y="10395"/>
                </a:cubicBezTo>
                <a:cubicBezTo>
                  <a:pt x="3995" y="11810"/>
                  <a:pt x="4292" y="13248"/>
                  <a:pt x="5707" y="14093"/>
                </a:cubicBezTo>
                <a:cubicBezTo>
                  <a:pt x="6574" y="14663"/>
                  <a:pt x="7419" y="15234"/>
                  <a:pt x="7989" y="16101"/>
                </a:cubicBezTo>
                <a:cubicBezTo>
                  <a:pt x="8857" y="17243"/>
                  <a:pt x="9131" y="18658"/>
                  <a:pt x="9131" y="20096"/>
                </a:cubicBezTo>
                <a:cubicBezTo>
                  <a:pt x="8857" y="21237"/>
                  <a:pt x="8560" y="22652"/>
                  <a:pt x="8560" y="24090"/>
                </a:cubicBezTo>
                <a:cubicBezTo>
                  <a:pt x="8560" y="24935"/>
                  <a:pt x="8560" y="26373"/>
                  <a:pt x="9427" y="27217"/>
                </a:cubicBezTo>
                <a:lnTo>
                  <a:pt x="9427" y="27514"/>
                </a:lnTo>
                <a:cubicBezTo>
                  <a:pt x="10272" y="28358"/>
                  <a:pt x="11413" y="28929"/>
                  <a:pt x="12280" y="29500"/>
                </a:cubicBezTo>
                <a:cubicBezTo>
                  <a:pt x="12530" y="29587"/>
                  <a:pt x="12831" y="29623"/>
                  <a:pt x="13153" y="29623"/>
                </a:cubicBezTo>
                <a:cubicBezTo>
                  <a:pt x="13922" y="29623"/>
                  <a:pt x="14812" y="29419"/>
                  <a:pt x="15408" y="29226"/>
                </a:cubicBezTo>
                <a:cubicBezTo>
                  <a:pt x="17416" y="28655"/>
                  <a:pt x="19402" y="27217"/>
                  <a:pt x="20269" y="25231"/>
                </a:cubicBezTo>
                <a:cubicBezTo>
                  <a:pt x="21684" y="22081"/>
                  <a:pt x="20543" y="18087"/>
                  <a:pt x="17690" y="16101"/>
                </a:cubicBezTo>
                <a:cubicBezTo>
                  <a:pt x="16846" y="15531"/>
                  <a:pt x="15978" y="15234"/>
                  <a:pt x="15408" y="14389"/>
                </a:cubicBezTo>
                <a:cubicBezTo>
                  <a:pt x="14266" y="13248"/>
                  <a:pt x="13992" y="10966"/>
                  <a:pt x="13422" y="9528"/>
                </a:cubicBezTo>
                <a:cubicBezTo>
                  <a:pt x="11413" y="5259"/>
                  <a:pt x="7715" y="7245"/>
                  <a:pt x="6277" y="4689"/>
                </a:cubicBezTo>
                <a:cubicBezTo>
                  <a:pt x="5707" y="3547"/>
                  <a:pt x="5433" y="2680"/>
                  <a:pt x="5136" y="1539"/>
                </a:cubicBezTo>
                <a:cubicBezTo>
                  <a:pt x="4862" y="968"/>
                  <a:pt x="4292" y="124"/>
                  <a:pt x="3424" y="124"/>
                </a:cubicBezTo>
                <a:cubicBezTo>
                  <a:pt x="3256" y="36"/>
                  <a:pt x="3087" y="0"/>
                  <a:pt x="29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chemeClr val="dk1">
                <a:alpha val="22000"/>
              </a:schemeClr>
            </a:outerShdw>
            <a:reflection stA="20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0" name="Google Shape;1470;p75"/>
          <p:cNvGrpSpPr/>
          <p:nvPr/>
        </p:nvGrpSpPr>
        <p:grpSpPr>
          <a:xfrm>
            <a:off x="4802304" y="2571404"/>
            <a:ext cx="1178417" cy="1570940"/>
            <a:chOff x="7452861" y="1397649"/>
            <a:chExt cx="1178417" cy="1570940"/>
          </a:xfrm>
        </p:grpSpPr>
        <p:sp>
          <p:nvSpPr>
            <p:cNvPr id="1471" name="Google Shape;1471;p75"/>
            <p:cNvSpPr/>
            <p:nvPr/>
          </p:nvSpPr>
          <p:spPr>
            <a:xfrm flipH="1">
              <a:off x="7452861" y="1397649"/>
              <a:ext cx="943514" cy="1288940"/>
            </a:xfrm>
            <a:custGeom>
              <a:avLst/>
              <a:gdLst/>
              <a:ahLst/>
              <a:cxnLst/>
              <a:rect l="l" t="t" r="r" b="b"/>
              <a:pathLst>
                <a:path w="21685" h="29624" extrusionOk="0">
                  <a:moveTo>
                    <a:pt x="2926" y="0"/>
                  </a:moveTo>
                  <a:cubicBezTo>
                    <a:pt x="2543" y="0"/>
                    <a:pt x="2202" y="204"/>
                    <a:pt x="2009" y="397"/>
                  </a:cubicBezTo>
                  <a:cubicBezTo>
                    <a:pt x="0" y="2406"/>
                    <a:pt x="3424" y="4392"/>
                    <a:pt x="4292" y="5830"/>
                  </a:cubicBezTo>
                  <a:cubicBezTo>
                    <a:pt x="4862" y="7245"/>
                    <a:pt x="4292" y="8957"/>
                    <a:pt x="3995" y="10395"/>
                  </a:cubicBezTo>
                  <a:cubicBezTo>
                    <a:pt x="3995" y="11810"/>
                    <a:pt x="4292" y="13248"/>
                    <a:pt x="5707" y="14093"/>
                  </a:cubicBezTo>
                  <a:cubicBezTo>
                    <a:pt x="6574" y="14663"/>
                    <a:pt x="7419" y="15234"/>
                    <a:pt x="7989" y="16101"/>
                  </a:cubicBezTo>
                  <a:cubicBezTo>
                    <a:pt x="8857" y="17243"/>
                    <a:pt x="9131" y="18658"/>
                    <a:pt x="9131" y="20096"/>
                  </a:cubicBezTo>
                  <a:cubicBezTo>
                    <a:pt x="8857" y="21237"/>
                    <a:pt x="8560" y="22652"/>
                    <a:pt x="8560" y="24090"/>
                  </a:cubicBezTo>
                  <a:cubicBezTo>
                    <a:pt x="8560" y="24935"/>
                    <a:pt x="8560" y="26373"/>
                    <a:pt x="9427" y="27217"/>
                  </a:cubicBezTo>
                  <a:lnTo>
                    <a:pt x="9427" y="27514"/>
                  </a:lnTo>
                  <a:cubicBezTo>
                    <a:pt x="10272" y="28358"/>
                    <a:pt x="11413" y="28929"/>
                    <a:pt x="12280" y="29500"/>
                  </a:cubicBezTo>
                  <a:cubicBezTo>
                    <a:pt x="12530" y="29587"/>
                    <a:pt x="12831" y="29623"/>
                    <a:pt x="13153" y="29623"/>
                  </a:cubicBezTo>
                  <a:cubicBezTo>
                    <a:pt x="13922" y="29623"/>
                    <a:pt x="14812" y="29419"/>
                    <a:pt x="15408" y="29226"/>
                  </a:cubicBezTo>
                  <a:cubicBezTo>
                    <a:pt x="17416" y="28655"/>
                    <a:pt x="19402" y="27217"/>
                    <a:pt x="20269" y="25231"/>
                  </a:cubicBezTo>
                  <a:cubicBezTo>
                    <a:pt x="21684" y="22081"/>
                    <a:pt x="20543" y="18087"/>
                    <a:pt x="17690" y="16101"/>
                  </a:cubicBezTo>
                  <a:cubicBezTo>
                    <a:pt x="16846" y="15531"/>
                    <a:pt x="15978" y="15234"/>
                    <a:pt x="15408" y="14389"/>
                  </a:cubicBezTo>
                  <a:cubicBezTo>
                    <a:pt x="14266" y="13248"/>
                    <a:pt x="13992" y="10966"/>
                    <a:pt x="13422" y="9528"/>
                  </a:cubicBezTo>
                  <a:cubicBezTo>
                    <a:pt x="11413" y="5259"/>
                    <a:pt x="7715" y="7245"/>
                    <a:pt x="6277" y="4689"/>
                  </a:cubicBezTo>
                  <a:cubicBezTo>
                    <a:pt x="5707" y="3547"/>
                    <a:pt x="5433" y="2680"/>
                    <a:pt x="5136" y="1539"/>
                  </a:cubicBezTo>
                  <a:cubicBezTo>
                    <a:pt x="4862" y="968"/>
                    <a:pt x="4292" y="124"/>
                    <a:pt x="3424" y="124"/>
                  </a:cubicBezTo>
                  <a:cubicBezTo>
                    <a:pt x="3256" y="36"/>
                    <a:pt x="3087" y="0"/>
                    <a:pt x="29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2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5"/>
            <p:cNvSpPr/>
            <p:nvPr/>
          </p:nvSpPr>
          <p:spPr>
            <a:xfrm flipH="1">
              <a:off x="7687763" y="1679649"/>
              <a:ext cx="943514" cy="1288940"/>
            </a:xfrm>
            <a:custGeom>
              <a:avLst/>
              <a:gdLst/>
              <a:ahLst/>
              <a:cxnLst/>
              <a:rect l="l" t="t" r="r" b="b"/>
              <a:pathLst>
                <a:path w="21685" h="29624" extrusionOk="0">
                  <a:moveTo>
                    <a:pt x="2926" y="0"/>
                  </a:moveTo>
                  <a:cubicBezTo>
                    <a:pt x="2543" y="0"/>
                    <a:pt x="2202" y="204"/>
                    <a:pt x="2009" y="397"/>
                  </a:cubicBezTo>
                  <a:cubicBezTo>
                    <a:pt x="0" y="2406"/>
                    <a:pt x="3424" y="4392"/>
                    <a:pt x="4292" y="5830"/>
                  </a:cubicBezTo>
                  <a:cubicBezTo>
                    <a:pt x="4862" y="7245"/>
                    <a:pt x="4292" y="8957"/>
                    <a:pt x="3995" y="10395"/>
                  </a:cubicBezTo>
                  <a:cubicBezTo>
                    <a:pt x="3995" y="11810"/>
                    <a:pt x="4292" y="13248"/>
                    <a:pt x="5707" y="14093"/>
                  </a:cubicBezTo>
                  <a:cubicBezTo>
                    <a:pt x="6574" y="14663"/>
                    <a:pt x="7419" y="15234"/>
                    <a:pt x="7989" y="16101"/>
                  </a:cubicBezTo>
                  <a:cubicBezTo>
                    <a:pt x="8857" y="17243"/>
                    <a:pt x="9131" y="18658"/>
                    <a:pt x="9131" y="20096"/>
                  </a:cubicBezTo>
                  <a:cubicBezTo>
                    <a:pt x="8857" y="21237"/>
                    <a:pt x="8560" y="22652"/>
                    <a:pt x="8560" y="24090"/>
                  </a:cubicBezTo>
                  <a:cubicBezTo>
                    <a:pt x="8560" y="24935"/>
                    <a:pt x="8560" y="26373"/>
                    <a:pt x="9427" y="27217"/>
                  </a:cubicBezTo>
                  <a:lnTo>
                    <a:pt x="9427" y="27514"/>
                  </a:lnTo>
                  <a:cubicBezTo>
                    <a:pt x="10272" y="28358"/>
                    <a:pt x="11413" y="28929"/>
                    <a:pt x="12280" y="29500"/>
                  </a:cubicBezTo>
                  <a:cubicBezTo>
                    <a:pt x="12530" y="29587"/>
                    <a:pt x="12831" y="29623"/>
                    <a:pt x="13153" y="29623"/>
                  </a:cubicBezTo>
                  <a:cubicBezTo>
                    <a:pt x="13922" y="29623"/>
                    <a:pt x="14812" y="29419"/>
                    <a:pt x="15408" y="29226"/>
                  </a:cubicBezTo>
                  <a:cubicBezTo>
                    <a:pt x="17416" y="28655"/>
                    <a:pt x="19402" y="27217"/>
                    <a:pt x="20269" y="25231"/>
                  </a:cubicBezTo>
                  <a:cubicBezTo>
                    <a:pt x="21684" y="22081"/>
                    <a:pt x="20543" y="18087"/>
                    <a:pt x="17690" y="16101"/>
                  </a:cubicBezTo>
                  <a:cubicBezTo>
                    <a:pt x="16846" y="15531"/>
                    <a:pt x="15978" y="15234"/>
                    <a:pt x="15408" y="14389"/>
                  </a:cubicBezTo>
                  <a:cubicBezTo>
                    <a:pt x="14266" y="13248"/>
                    <a:pt x="13992" y="10966"/>
                    <a:pt x="13422" y="9528"/>
                  </a:cubicBezTo>
                  <a:cubicBezTo>
                    <a:pt x="11413" y="5259"/>
                    <a:pt x="7715" y="7245"/>
                    <a:pt x="6277" y="4689"/>
                  </a:cubicBezTo>
                  <a:cubicBezTo>
                    <a:pt x="5707" y="3547"/>
                    <a:pt x="5433" y="2680"/>
                    <a:pt x="5136" y="1539"/>
                  </a:cubicBezTo>
                  <a:cubicBezTo>
                    <a:pt x="4862" y="968"/>
                    <a:pt x="4292" y="124"/>
                    <a:pt x="3424" y="124"/>
                  </a:cubicBezTo>
                  <a:cubicBezTo>
                    <a:pt x="3256" y="36"/>
                    <a:pt x="3087" y="0"/>
                    <a:pt x="29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2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3" name="Google Shape;1473;p75"/>
          <p:cNvSpPr/>
          <p:nvPr/>
        </p:nvSpPr>
        <p:spPr>
          <a:xfrm>
            <a:off x="950398" y="1385193"/>
            <a:ext cx="4441115" cy="2839314"/>
          </a:xfrm>
          <a:custGeom>
            <a:avLst/>
            <a:gdLst/>
            <a:ahLst/>
            <a:cxnLst/>
            <a:rect l="l" t="t" r="r" b="b"/>
            <a:pathLst>
              <a:path w="227201" h="146340" extrusionOk="0">
                <a:moveTo>
                  <a:pt x="3616" y="0"/>
                </a:moveTo>
                <a:cubicBezTo>
                  <a:pt x="1622" y="0"/>
                  <a:pt x="0" y="1623"/>
                  <a:pt x="0" y="3617"/>
                </a:cubicBezTo>
                <a:lnTo>
                  <a:pt x="0" y="142723"/>
                </a:lnTo>
                <a:cubicBezTo>
                  <a:pt x="0" y="144717"/>
                  <a:pt x="1622" y="146340"/>
                  <a:pt x="3616" y="146340"/>
                </a:cubicBezTo>
                <a:lnTo>
                  <a:pt x="223584" y="146340"/>
                </a:lnTo>
                <a:cubicBezTo>
                  <a:pt x="225577" y="146340"/>
                  <a:pt x="227201" y="144717"/>
                  <a:pt x="227201" y="142723"/>
                </a:cubicBezTo>
                <a:lnTo>
                  <a:pt x="227201" y="3617"/>
                </a:lnTo>
                <a:cubicBezTo>
                  <a:pt x="227201" y="1623"/>
                  <a:pt x="225577" y="0"/>
                  <a:pt x="22358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4000"/>
              </a:schemeClr>
            </a:outerShdw>
            <a:reflection stA="5000" endPos="18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482" name="Google Shape;1482;p75"/>
          <p:cNvGrpSpPr/>
          <p:nvPr/>
        </p:nvGrpSpPr>
        <p:grpSpPr>
          <a:xfrm rot="19840075" flipH="1">
            <a:off x="662265" y="1131226"/>
            <a:ext cx="564891" cy="178747"/>
            <a:chOff x="6872640" y="3355362"/>
            <a:chExt cx="564897" cy="178749"/>
          </a:xfrm>
        </p:grpSpPr>
        <p:sp>
          <p:nvSpPr>
            <p:cNvPr id="1483" name="Google Shape;1483;p75"/>
            <p:cNvSpPr/>
            <p:nvPr/>
          </p:nvSpPr>
          <p:spPr>
            <a:xfrm>
              <a:off x="7337337" y="3355362"/>
              <a:ext cx="100200" cy="100200"/>
            </a:xfrm>
            <a:prstGeom prst="ellipse">
              <a:avLst/>
            </a:prstGeom>
            <a:gradFill>
              <a:gsLst>
                <a:gs pos="0">
                  <a:srgbClr val="81EEEB"/>
                </a:gs>
                <a:gs pos="100000">
                  <a:srgbClr val="3AE4DF"/>
                </a:gs>
              </a:gsLst>
              <a:lin ang="8100019" scaled="0"/>
            </a:gra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5"/>
            <p:cNvSpPr/>
            <p:nvPr/>
          </p:nvSpPr>
          <p:spPr>
            <a:xfrm>
              <a:off x="6872640" y="3488811"/>
              <a:ext cx="45300" cy="45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157163" dist="85725" dir="5400000" algn="bl" rotWithShape="0">
                <a:schemeClr val="dk1">
                  <a:alpha val="38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071B7E2-AECB-AF82-A758-5790A7FE55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0433938"/>
              </p:ext>
            </p:extLst>
          </p:nvPr>
        </p:nvGraphicFramePr>
        <p:xfrm>
          <a:off x="1114741" y="1616080"/>
          <a:ext cx="4136293" cy="25131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Google Shape;709;p53">
            <a:extLst>
              <a:ext uri="{FF2B5EF4-FFF2-40B4-BE49-F238E27FC236}">
                <a16:creationId xmlns:a16="http://schemas.microsoft.com/office/drawing/2014/main" id="{7056AFDA-31AC-B643-8BE8-6E3062FB2C9A}"/>
              </a:ext>
            </a:extLst>
          </p:cNvPr>
          <p:cNvSpPr txBox="1"/>
          <p:nvPr/>
        </p:nvSpPr>
        <p:spPr>
          <a:xfrm>
            <a:off x="6211205" y="1576384"/>
            <a:ext cx="2282201" cy="7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36 </a:t>
            </a:r>
            <a:r>
              <a:rPr lang="en" sz="1800" b="1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Pengantin</a:t>
            </a:r>
            <a:endParaRPr sz="40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" name="Google Shape;710;p53">
            <a:extLst>
              <a:ext uri="{FF2B5EF4-FFF2-40B4-BE49-F238E27FC236}">
                <a16:creationId xmlns:a16="http://schemas.microsoft.com/office/drawing/2014/main" id="{EFC0A68E-EF26-FEC5-55BD-2DD5FFCFC335}"/>
              </a:ext>
            </a:extLst>
          </p:cNvPr>
          <p:cNvSpPr txBox="1"/>
          <p:nvPr/>
        </p:nvSpPr>
        <p:spPr>
          <a:xfrm>
            <a:off x="6211204" y="2331009"/>
            <a:ext cx="1314868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Bulan Mei</a:t>
            </a:r>
            <a:endParaRPr sz="15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0" name="Google Shape;711;p53">
            <a:extLst>
              <a:ext uri="{FF2B5EF4-FFF2-40B4-BE49-F238E27FC236}">
                <a16:creationId xmlns:a16="http://schemas.microsoft.com/office/drawing/2014/main" id="{F6982FFE-43FE-2DF3-6A59-91BF8E7CC4CA}"/>
              </a:ext>
            </a:extLst>
          </p:cNvPr>
          <p:cNvCxnSpPr>
            <a:cxnSpLocks/>
          </p:cNvCxnSpPr>
          <p:nvPr/>
        </p:nvCxnSpPr>
        <p:spPr>
          <a:xfrm>
            <a:off x="6211204" y="2296384"/>
            <a:ext cx="1314868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712;p53">
            <a:extLst>
              <a:ext uri="{FF2B5EF4-FFF2-40B4-BE49-F238E27FC236}">
                <a16:creationId xmlns:a16="http://schemas.microsoft.com/office/drawing/2014/main" id="{1B1A9CAB-306F-DF2B-BA35-F3D6B51F6310}"/>
              </a:ext>
            </a:extLst>
          </p:cNvPr>
          <p:cNvSpPr/>
          <p:nvPr/>
        </p:nvSpPr>
        <p:spPr>
          <a:xfrm rot="-5400000">
            <a:off x="5973545" y="2018667"/>
            <a:ext cx="204665" cy="102344"/>
          </a:xfrm>
          <a:custGeom>
            <a:avLst/>
            <a:gdLst/>
            <a:ahLst/>
            <a:cxnLst/>
            <a:rect l="l" t="t" r="r" b="b"/>
            <a:pathLst>
              <a:path w="27207" h="13605" extrusionOk="0">
                <a:moveTo>
                  <a:pt x="0" y="0"/>
                </a:moveTo>
                <a:lnTo>
                  <a:pt x="13603" y="13604"/>
                </a:lnTo>
                <a:lnTo>
                  <a:pt x="2720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13;p53">
            <a:extLst>
              <a:ext uri="{FF2B5EF4-FFF2-40B4-BE49-F238E27FC236}">
                <a16:creationId xmlns:a16="http://schemas.microsoft.com/office/drawing/2014/main" id="{8DC51824-0841-2772-76F9-861A4EB59EF6}"/>
              </a:ext>
            </a:extLst>
          </p:cNvPr>
          <p:cNvSpPr txBox="1"/>
          <p:nvPr/>
        </p:nvSpPr>
        <p:spPr>
          <a:xfrm>
            <a:off x="6211205" y="2801484"/>
            <a:ext cx="1652333" cy="7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0 </a:t>
            </a:r>
            <a:r>
              <a:rPr lang="en" sz="1600" b="1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pengantin</a:t>
            </a:r>
            <a:endParaRPr sz="36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3" name="Google Shape;714;p53">
            <a:extLst>
              <a:ext uri="{FF2B5EF4-FFF2-40B4-BE49-F238E27FC236}">
                <a16:creationId xmlns:a16="http://schemas.microsoft.com/office/drawing/2014/main" id="{3AA3B47C-A49B-E966-10CA-9FFF139A0A7F}"/>
              </a:ext>
            </a:extLst>
          </p:cNvPr>
          <p:cNvSpPr txBox="1"/>
          <p:nvPr/>
        </p:nvSpPr>
        <p:spPr>
          <a:xfrm>
            <a:off x="6211204" y="3556109"/>
            <a:ext cx="1476969" cy="3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Bulan April</a:t>
            </a:r>
            <a:endParaRPr sz="1500" b="1" dirty="0">
              <a:solidFill>
                <a:schemeClr val="bg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4" name="Google Shape;715;p53">
            <a:extLst>
              <a:ext uri="{FF2B5EF4-FFF2-40B4-BE49-F238E27FC236}">
                <a16:creationId xmlns:a16="http://schemas.microsoft.com/office/drawing/2014/main" id="{BF5491A5-E30F-311F-DDDC-C3F3122759AA}"/>
              </a:ext>
            </a:extLst>
          </p:cNvPr>
          <p:cNvCxnSpPr>
            <a:cxnSpLocks/>
          </p:cNvCxnSpPr>
          <p:nvPr/>
        </p:nvCxnSpPr>
        <p:spPr>
          <a:xfrm>
            <a:off x="6211204" y="3521484"/>
            <a:ext cx="1314868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716;p53">
            <a:extLst>
              <a:ext uri="{FF2B5EF4-FFF2-40B4-BE49-F238E27FC236}">
                <a16:creationId xmlns:a16="http://schemas.microsoft.com/office/drawing/2014/main" id="{AEE11048-4181-4373-BA04-BCA6864CC63A}"/>
              </a:ext>
            </a:extLst>
          </p:cNvPr>
          <p:cNvSpPr/>
          <p:nvPr/>
        </p:nvSpPr>
        <p:spPr>
          <a:xfrm rot="-5400000">
            <a:off x="5973545" y="3243767"/>
            <a:ext cx="204665" cy="102344"/>
          </a:xfrm>
          <a:custGeom>
            <a:avLst/>
            <a:gdLst/>
            <a:ahLst/>
            <a:cxnLst/>
            <a:rect l="l" t="t" r="r" b="b"/>
            <a:pathLst>
              <a:path w="27207" h="13605" extrusionOk="0">
                <a:moveTo>
                  <a:pt x="0" y="0"/>
                </a:moveTo>
                <a:lnTo>
                  <a:pt x="13603" y="13604"/>
                </a:lnTo>
                <a:lnTo>
                  <a:pt x="2720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463;p75">
            <a:extLst>
              <a:ext uri="{FF2B5EF4-FFF2-40B4-BE49-F238E27FC236}">
                <a16:creationId xmlns:a16="http://schemas.microsoft.com/office/drawing/2014/main" id="{F3F2ABD8-5710-FEF9-B18E-F3C2328164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92294" y="642344"/>
            <a:ext cx="382002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Latar Belakang</a:t>
            </a: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484373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8" name="Google Shape;3918;p117"/>
          <p:cNvSpPr/>
          <p:nvPr/>
        </p:nvSpPr>
        <p:spPr>
          <a:xfrm>
            <a:off x="8175970" y="2547637"/>
            <a:ext cx="542155" cy="1716985"/>
          </a:xfrm>
          <a:custGeom>
            <a:avLst/>
            <a:gdLst/>
            <a:ahLst/>
            <a:cxnLst/>
            <a:rect l="l" t="t" r="r" b="b"/>
            <a:pathLst>
              <a:path w="28348" h="89777" extrusionOk="0">
                <a:moveTo>
                  <a:pt x="22990" y="0"/>
                </a:moveTo>
                <a:cubicBezTo>
                  <a:pt x="20759" y="0"/>
                  <a:pt x="19253" y="2249"/>
                  <a:pt x="18933" y="4480"/>
                </a:cubicBezTo>
                <a:cubicBezTo>
                  <a:pt x="18764" y="5765"/>
                  <a:pt x="18764" y="7016"/>
                  <a:pt x="18764" y="8215"/>
                </a:cubicBezTo>
                <a:cubicBezTo>
                  <a:pt x="18764" y="10616"/>
                  <a:pt x="18764" y="12881"/>
                  <a:pt x="17445" y="15281"/>
                </a:cubicBezTo>
                <a:cubicBezTo>
                  <a:pt x="16634" y="16769"/>
                  <a:pt x="15535" y="18071"/>
                  <a:pt x="14453" y="19322"/>
                </a:cubicBezTo>
                <a:cubicBezTo>
                  <a:pt x="13693" y="20235"/>
                  <a:pt x="12881" y="21181"/>
                  <a:pt x="12221" y="22178"/>
                </a:cubicBezTo>
                <a:cubicBezTo>
                  <a:pt x="9839" y="25694"/>
                  <a:pt x="9010" y="30005"/>
                  <a:pt x="9805" y="34653"/>
                </a:cubicBezTo>
                <a:cubicBezTo>
                  <a:pt x="10515" y="38795"/>
                  <a:pt x="9433" y="42090"/>
                  <a:pt x="6052" y="46030"/>
                </a:cubicBezTo>
                <a:cubicBezTo>
                  <a:pt x="3077" y="49512"/>
                  <a:pt x="1" y="53096"/>
                  <a:pt x="964" y="58167"/>
                </a:cubicBezTo>
                <a:cubicBezTo>
                  <a:pt x="1302" y="59958"/>
                  <a:pt x="2131" y="61716"/>
                  <a:pt x="2924" y="63441"/>
                </a:cubicBezTo>
                <a:cubicBezTo>
                  <a:pt x="4311" y="66364"/>
                  <a:pt x="5714" y="69391"/>
                  <a:pt x="4885" y="72772"/>
                </a:cubicBezTo>
                <a:cubicBezTo>
                  <a:pt x="4599" y="73921"/>
                  <a:pt x="4040" y="74985"/>
                  <a:pt x="3517" y="75999"/>
                </a:cubicBezTo>
                <a:cubicBezTo>
                  <a:pt x="3246" y="76524"/>
                  <a:pt x="2958" y="77065"/>
                  <a:pt x="2722" y="77606"/>
                </a:cubicBezTo>
                <a:cubicBezTo>
                  <a:pt x="1741" y="79837"/>
                  <a:pt x="1471" y="82186"/>
                  <a:pt x="1978" y="84248"/>
                </a:cubicBezTo>
                <a:cubicBezTo>
                  <a:pt x="2367" y="85905"/>
                  <a:pt x="3314" y="87426"/>
                  <a:pt x="4565" y="88441"/>
                </a:cubicBezTo>
                <a:cubicBezTo>
                  <a:pt x="5020" y="88813"/>
                  <a:pt x="5494" y="89101"/>
                  <a:pt x="6001" y="89320"/>
                </a:cubicBezTo>
                <a:cubicBezTo>
                  <a:pt x="6677" y="89624"/>
                  <a:pt x="7472" y="89777"/>
                  <a:pt x="8401" y="89777"/>
                </a:cubicBezTo>
                <a:cubicBezTo>
                  <a:pt x="10768" y="89777"/>
                  <a:pt x="13727" y="88762"/>
                  <a:pt x="15552" y="87309"/>
                </a:cubicBezTo>
                <a:cubicBezTo>
                  <a:pt x="18527" y="84976"/>
                  <a:pt x="18392" y="81866"/>
                  <a:pt x="18239" y="78569"/>
                </a:cubicBezTo>
                <a:cubicBezTo>
                  <a:pt x="18122" y="75932"/>
                  <a:pt x="18003" y="73227"/>
                  <a:pt x="19456" y="70777"/>
                </a:cubicBezTo>
                <a:cubicBezTo>
                  <a:pt x="20099" y="69661"/>
                  <a:pt x="20910" y="68647"/>
                  <a:pt x="21671" y="67649"/>
                </a:cubicBezTo>
                <a:cubicBezTo>
                  <a:pt x="22972" y="65976"/>
                  <a:pt x="24207" y="64403"/>
                  <a:pt x="24832" y="62426"/>
                </a:cubicBezTo>
                <a:cubicBezTo>
                  <a:pt x="25796" y="59418"/>
                  <a:pt x="24967" y="56172"/>
                  <a:pt x="24122" y="53670"/>
                </a:cubicBezTo>
                <a:cubicBezTo>
                  <a:pt x="23885" y="52994"/>
                  <a:pt x="23632" y="52300"/>
                  <a:pt x="23396" y="51624"/>
                </a:cubicBezTo>
                <a:cubicBezTo>
                  <a:pt x="22600" y="49444"/>
                  <a:pt x="21789" y="47195"/>
                  <a:pt x="21536" y="44846"/>
                </a:cubicBezTo>
                <a:cubicBezTo>
                  <a:pt x="21282" y="42226"/>
                  <a:pt x="21773" y="40096"/>
                  <a:pt x="23057" y="38304"/>
                </a:cubicBezTo>
                <a:cubicBezTo>
                  <a:pt x="23396" y="37831"/>
                  <a:pt x="23767" y="37391"/>
                  <a:pt x="24122" y="36952"/>
                </a:cubicBezTo>
                <a:cubicBezTo>
                  <a:pt x="24680" y="36259"/>
                  <a:pt x="25271" y="35532"/>
                  <a:pt x="25728" y="34754"/>
                </a:cubicBezTo>
                <a:cubicBezTo>
                  <a:pt x="27638" y="31441"/>
                  <a:pt x="26826" y="28078"/>
                  <a:pt x="25947" y="24511"/>
                </a:cubicBezTo>
                <a:cubicBezTo>
                  <a:pt x="25187" y="21434"/>
                  <a:pt x="24410" y="18274"/>
                  <a:pt x="25508" y="15130"/>
                </a:cubicBezTo>
                <a:cubicBezTo>
                  <a:pt x="25812" y="14267"/>
                  <a:pt x="26218" y="13439"/>
                  <a:pt x="26623" y="12644"/>
                </a:cubicBezTo>
                <a:cubicBezTo>
                  <a:pt x="26860" y="12155"/>
                  <a:pt x="27097" y="11647"/>
                  <a:pt x="27317" y="11157"/>
                </a:cubicBezTo>
                <a:cubicBezTo>
                  <a:pt x="28162" y="9213"/>
                  <a:pt x="28348" y="6745"/>
                  <a:pt x="27790" y="4530"/>
                </a:cubicBezTo>
                <a:cubicBezTo>
                  <a:pt x="27317" y="2637"/>
                  <a:pt x="26150" y="1082"/>
                  <a:pt x="24663" y="390"/>
                </a:cubicBezTo>
                <a:cubicBezTo>
                  <a:pt x="24105" y="135"/>
                  <a:pt x="23531" y="0"/>
                  <a:pt x="2299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19" name="Google Shape;3919;p117"/>
          <p:cNvSpPr/>
          <p:nvPr/>
        </p:nvSpPr>
        <p:spPr>
          <a:xfrm>
            <a:off x="2970794" y="1310263"/>
            <a:ext cx="5471700" cy="3003018"/>
          </a:xfrm>
          <a:prstGeom prst="roundRect">
            <a:avLst>
              <a:gd name="adj" fmla="val 2501"/>
            </a:avLst>
          </a:prstGeom>
          <a:solidFill>
            <a:schemeClr val="lt1"/>
          </a:solidFill>
          <a:ln w="952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  <a:reflection stA="9000" endPos="30000" dist="38100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21" name="Google Shape;3921;p117"/>
          <p:cNvSpPr/>
          <p:nvPr/>
        </p:nvSpPr>
        <p:spPr>
          <a:xfrm rot="5400000">
            <a:off x="62125" y="2398615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2" name="Google Shape;3922;p117">
            <a:hlinkClick r:id="" action="ppaction://hlinkshowjump?jump=previousslide"/>
          </p:cNvPr>
          <p:cNvSpPr/>
          <p:nvPr/>
        </p:nvSpPr>
        <p:spPr>
          <a:xfrm>
            <a:off x="465662" y="2216165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3" name="Google Shape;3923;p117">
            <a:hlinkClick r:id="" action="ppaction://hlinkshowjump?jump=nextslide"/>
          </p:cNvPr>
          <p:cNvSpPr/>
          <p:nvPr/>
        </p:nvSpPr>
        <p:spPr>
          <a:xfrm rot="10800000" flipH="1">
            <a:off x="465315" y="2681965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4" name="Google Shape;3924;p117">
            <a:hlinkClick r:id="rId3" action="ppaction://hlinksldjump"/>
          </p:cNvPr>
          <p:cNvSpPr/>
          <p:nvPr/>
        </p:nvSpPr>
        <p:spPr>
          <a:xfrm rot="5400000">
            <a:off x="465301" y="2438083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5" name="Google Shape;3935;p117"/>
          <p:cNvGrpSpPr/>
          <p:nvPr/>
        </p:nvGrpSpPr>
        <p:grpSpPr>
          <a:xfrm>
            <a:off x="826862" y="1440490"/>
            <a:ext cx="1715350" cy="2654025"/>
            <a:chOff x="859913" y="1253200"/>
            <a:chExt cx="1715350" cy="2654025"/>
          </a:xfrm>
        </p:grpSpPr>
        <p:sp>
          <p:nvSpPr>
            <p:cNvPr id="3936" name="Google Shape;3936;p117"/>
            <p:cNvSpPr/>
            <p:nvPr/>
          </p:nvSpPr>
          <p:spPr>
            <a:xfrm>
              <a:off x="1068213" y="1253200"/>
              <a:ext cx="1484800" cy="2654025"/>
            </a:xfrm>
            <a:custGeom>
              <a:avLst/>
              <a:gdLst/>
              <a:ahLst/>
              <a:cxnLst/>
              <a:rect l="l" t="t" r="r" b="b"/>
              <a:pathLst>
                <a:path w="59392" h="106161" extrusionOk="0">
                  <a:moveTo>
                    <a:pt x="4634" y="0"/>
                  </a:moveTo>
                  <a:cubicBezTo>
                    <a:pt x="2077" y="0"/>
                    <a:pt x="0" y="2078"/>
                    <a:pt x="0" y="4634"/>
                  </a:cubicBezTo>
                  <a:lnTo>
                    <a:pt x="0" y="101504"/>
                  </a:lnTo>
                  <a:cubicBezTo>
                    <a:pt x="0" y="104084"/>
                    <a:pt x="2077" y="106161"/>
                    <a:pt x="4634" y="106161"/>
                  </a:cubicBezTo>
                  <a:lnTo>
                    <a:pt x="54735" y="106161"/>
                  </a:lnTo>
                  <a:cubicBezTo>
                    <a:pt x="57315" y="106161"/>
                    <a:pt x="59392" y="104084"/>
                    <a:pt x="59392" y="101504"/>
                  </a:cubicBezTo>
                  <a:lnTo>
                    <a:pt x="59392" y="4634"/>
                  </a:lnTo>
                  <a:cubicBezTo>
                    <a:pt x="59392" y="2078"/>
                    <a:pt x="57315" y="0"/>
                    <a:pt x="54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17"/>
            <p:cNvSpPr/>
            <p:nvPr/>
          </p:nvSpPr>
          <p:spPr>
            <a:xfrm>
              <a:off x="1148088" y="1329675"/>
              <a:ext cx="1324475" cy="2500525"/>
            </a:xfrm>
            <a:custGeom>
              <a:avLst/>
              <a:gdLst/>
              <a:ahLst/>
              <a:cxnLst/>
              <a:rect l="l" t="t" r="r" b="b"/>
              <a:pathLst>
                <a:path w="52979" h="100021" extrusionOk="0">
                  <a:moveTo>
                    <a:pt x="4178" y="0"/>
                  </a:moveTo>
                  <a:cubicBezTo>
                    <a:pt x="1872" y="0"/>
                    <a:pt x="1" y="1872"/>
                    <a:pt x="1" y="4177"/>
                  </a:cubicBezTo>
                  <a:lnTo>
                    <a:pt x="1" y="95843"/>
                  </a:lnTo>
                  <a:cubicBezTo>
                    <a:pt x="1" y="98149"/>
                    <a:pt x="1872" y="100020"/>
                    <a:pt x="4178" y="100020"/>
                  </a:cubicBezTo>
                  <a:lnTo>
                    <a:pt x="48801" y="100020"/>
                  </a:lnTo>
                  <a:cubicBezTo>
                    <a:pt x="51107" y="100020"/>
                    <a:pt x="52978" y="98149"/>
                    <a:pt x="52978" y="95843"/>
                  </a:cubicBezTo>
                  <a:lnTo>
                    <a:pt x="52978" y="4177"/>
                  </a:lnTo>
                  <a:cubicBezTo>
                    <a:pt x="52978" y="1872"/>
                    <a:pt x="51107" y="0"/>
                    <a:pt x="48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17"/>
            <p:cNvSpPr/>
            <p:nvPr/>
          </p:nvSpPr>
          <p:spPr>
            <a:xfrm>
              <a:off x="1501888" y="1260475"/>
              <a:ext cx="617450" cy="157104"/>
            </a:xfrm>
            <a:custGeom>
              <a:avLst/>
              <a:gdLst/>
              <a:ahLst/>
              <a:cxnLst/>
              <a:rect l="l" t="t" r="r" b="b"/>
              <a:pathLst>
                <a:path w="24698" h="8036" extrusionOk="0">
                  <a:moveTo>
                    <a:pt x="0" y="1"/>
                  </a:moveTo>
                  <a:lnTo>
                    <a:pt x="0" y="5844"/>
                  </a:lnTo>
                  <a:cubicBezTo>
                    <a:pt x="0" y="7054"/>
                    <a:pt x="982" y="8035"/>
                    <a:pt x="2192" y="8035"/>
                  </a:cubicBezTo>
                  <a:lnTo>
                    <a:pt x="22506" y="8035"/>
                  </a:lnTo>
                  <a:cubicBezTo>
                    <a:pt x="23716" y="8035"/>
                    <a:pt x="24697" y="7054"/>
                    <a:pt x="24697" y="5844"/>
                  </a:cubicBezTo>
                  <a:lnTo>
                    <a:pt x="246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17"/>
            <p:cNvSpPr/>
            <p:nvPr/>
          </p:nvSpPr>
          <p:spPr>
            <a:xfrm>
              <a:off x="1110438" y="3504900"/>
              <a:ext cx="1384950" cy="374950"/>
            </a:xfrm>
            <a:custGeom>
              <a:avLst/>
              <a:gdLst/>
              <a:ahLst/>
              <a:cxnLst/>
              <a:rect l="l" t="t" r="r" b="b"/>
              <a:pathLst>
                <a:path w="55398" h="14998" extrusionOk="0">
                  <a:moveTo>
                    <a:pt x="0" y="1"/>
                  </a:moveTo>
                  <a:lnTo>
                    <a:pt x="0" y="14997"/>
                  </a:lnTo>
                  <a:lnTo>
                    <a:pt x="55397" y="14997"/>
                  </a:lnTo>
                  <a:lnTo>
                    <a:pt x="553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17"/>
            <p:cNvSpPr/>
            <p:nvPr/>
          </p:nvSpPr>
          <p:spPr>
            <a:xfrm>
              <a:off x="2500488" y="2072050"/>
              <a:ext cx="74775" cy="341850"/>
            </a:xfrm>
            <a:custGeom>
              <a:avLst/>
              <a:gdLst/>
              <a:ahLst/>
              <a:cxnLst/>
              <a:rect l="l" t="t" r="r" b="b"/>
              <a:pathLst>
                <a:path w="2991" h="13674" extrusionOk="0">
                  <a:moveTo>
                    <a:pt x="1" y="1"/>
                  </a:moveTo>
                  <a:lnTo>
                    <a:pt x="1" y="13673"/>
                  </a:lnTo>
                  <a:lnTo>
                    <a:pt x="1325" y="13673"/>
                  </a:lnTo>
                  <a:cubicBezTo>
                    <a:pt x="2238" y="13673"/>
                    <a:pt x="2991" y="12943"/>
                    <a:pt x="2991" y="12030"/>
                  </a:cubicBezTo>
                  <a:lnTo>
                    <a:pt x="2991" y="1644"/>
                  </a:lnTo>
                  <a:cubicBezTo>
                    <a:pt x="2991" y="731"/>
                    <a:pt x="2238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17"/>
            <p:cNvSpPr/>
            <p:nvPr/>
          </p:nvSpPr>
          <p:spPr>
            <a:xfrm>
              <a:off x="1695338" y="3590500"/>
              <a:ext cx="230550" cy="230575"/>
            </a:xfrm>
            <a:custGeom>
              <a:avLst/>
              <a:gdLst/>
              <a:ahLst/>
              <a:cxnLst/>
              <a:rect l="l" t="t" r="r" b="b"/>
              <a:pathLst>
                <a:path w="9222" h="9223" extrusionOk="0">
                  <a:moveTo>
                    <a:pt x="4611" y="1"/>
                  </a:moveTo>
                  <a:cubicBezTo>
                    <a:pt x="2054" y="1"/>
                    <a:pt x="0" y="2078"/>
                    <a:pt x="0" y="4611"/>
                  </a:cubicBezTo>
                  <a:cubicBezTo>
                    <a:pt x="0" y="7168"/>
                    <a:pt x="2054" y="9222"/>
                    <a:pt x="4611" y="9222"/>
                  </a:cubicBezTo>
                  <a:cubicBezTo>
                    <a:pt x="7144" y="9222"/>
                    <a:pt x="9222" y="7168"/>
                    <a:pt x="9222" y="4611"/>
                  </a:cubicBezTo>
                  <a:cubicBezTo>
                    <a:pt x="9222" y="2078"/>
                    <a:pt x="7144" y="1"/>
                    <a:pt x="4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17"/>
            <p:cNvSpPr/>
            <p:nvPr/>
          </p:nvSpPr>
          <p:spPr>
            <a:xfrm>
              <a:off x="1265638" y="1487725"/>
              <a:ext cx="461675" cy="461675"/>
            </a:xfrm>
            <a:custGeom>
              <a:avLst/>
              <a:gdLst/>
              <a:ahLst/>
              <a:cxnLst/>
              <a:rect l="l" t="t" r="r" b="b"/>
              <a:pathLst>
                <a:path w="18467" h="18467" extrusionOk="0">
                  <a:moveTo>
                    <a:pt x="2466" y="1"/>
                  </a:moveTo>
                  <a:cubicBezTo>
                    <a:pt x="1119" y="1"/>
                    <a:pt x="1" y="1096"/>
                    <a:pt x="1" y="2466"/>
                  </a:cubicBezTo>
                  <a:lnTo>
                    <a:pt x="1" y="16001"/>
                  </a:lnTo>
                  <a:cubicBezTo>
                    <a:pt x="1" y="17371"/>
                    <a:pt x="1119" y="18466"/>
                    <a:pt x="2466" y="18466"/>
                  </a:cubicBezTo>
                  <a:lnTo>
                    <a:pt x="16001" y="18466"/>
                  </a:lnTo>
                  <a:cubicBezTo>
                    <a:pt x="17371" y="18466"/>
                    <a:pt x="18466" y="17371"/>
                    <a:pt x="18466" y="16001"/>
                  </a:cubicBezTo>
                  <a:lnTo>
                    <a:pt x="18466" y="2466"/>
                  </a:lnTo>
                  <a:cubicBezTo>
                    <a:pt x="18466" y="1096"/>
                    <a:pt x="17371" y="1"/>
                    <a:pt x="16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11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17"/>
            <p:cNvSpPr/>
            <p:nvPr/>
          </p:nvSpPr>
          <p:spPr>
            <a:xfrm>
              <a:off x="1807163" y="1587600"/>
              <a:ext cx="547850" cy="30825"/>
            </a:xfrm>
            <a:custGeom>
              <a:avLst/>
              <a:gdLst/>
              <a:ahLst/>
              <a:cxnLst/>
              <a:rect l="l" t="t" r="r" b="b"/>
              <a:pathLst>
                <a:path w="21914" h="1233" extrusionOk="0">
                  <a:moveTo>
                    <a:pt x="617" y="0"/>
                  </a:moveTo>
                  <a:cubicBezTo>
                    <a:pt x="275" y="0"/>
                    <a:pt x="1" y="297"/>
                    <a:pt x="1" y="616"/>
                  </a:cubicBezTo>
                  <a:cubicBezTo>
                    <a:pt x="1" y="959"/>
                    <a:pt x="275" y="1233"/>
                    <a:pt x="617" y="1233"/>
                  </a:cubicBezTo>
                  <a:lnTo>
                    <a:pt x="21297" y="1233"/>
                  </a:lnTo>
                  <a:cubicBezTo>
                    <a:pt x="21639" y="1233"/>
                    <a:pt x="21913" y="959"/>
                    <a:pt x="21913" y="616"/>
                  </a:cubicBezTo>
                  <a:cubicBezTo>
                    <a:pt x="21913" y="297"/>
                    <a:pt x="21639" y="0"/>
                    <a:pt x="21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17"/>
            <p:cNvSpPr/>
            <p:nvPr/>
          </p:nvSpPr>
          <p:spPr>
            <a:xfrm>
              <a:off x="1807163" y="1664625"/>
              <a:ext cx="547850" cy="30850"/>
            </a:xfrm>
            <a:custGeom>
              <a:avLst/>
              <a:gdLst/>
              <a:ahLst/>
              <a:cxnLst/>
              <a:rect l="l" t="t" r="r" b="b"/>
              <a:pathLst>
                <a:path w="21914" h="1234" extrusionOk="0">
                  <a:moveTo>
                    <a:pt x="617" y="0"/>
                  </a:moveTo>
                  <a:cubicBezTo>
                    <a:pt x="275" y="0"/>
                    <a:pt x="1" y="274"/>
                    <a:pt x="1" y="617"/>
                  </a:cubicBezTo>
                  <a:cubicBezTo>
                    <a:pt x="1" y="959"/>
                    <a:pt x="275" y="1233"/>
                    <a:pt x="617" y="1233"/>
                  </a:cubicBezTo>
                  <a:lnTo>
                    <a:pt x="21297" y="1233"/>
                  </a:lnTo>
                  <a:cubicBezTo>
                    <a:pt x="21639" y="1233"/>
                    <a:pt x="21913" y="959"/>
                    <a:pt x="21913" y="617"/>
                  </a:cubicBezTo>
                  <a:cubicBezTo>
                    <a:pt x="21913" y="274"/>
                    <a:pt x="21639" y="0"/>
                    <a:pt x="21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17"/>
            <p:cNvSpPr/>
            <p:nvPr/>
          </p:nvSpPr>
          <p:spPr>
            <a:xfrm>
              <a:off x="1807163" y="1741650"/>
              <a:ext cx="547850" cy="30850"/>
            </a:xfrm>
            <a:custGeom>
              <a:avLst/>
              <a:gdLst/>
              <a:ahLst/>
              <a:cxnLst/>
              <a:rect l="l" t="t" r="r" b="b"/>
              <a:pathLst>
                <a:path w="21914" h="1234" extrusionOk="0">
                  <a:moveTo>
                    <a:pt x="617" y="1"/>
                  </a:moveTo>
                  <a:cubicBezTo>
                    <a:pt x="275" y="1"/>
                    <a:pt x="1" y="275"/>
                    <a:pt x="1" y="617"/>
                  </a:cubicBezTo>
                  <a:cubicBezTo>
                    <a:pt x="1" y="960"/>
                    <a:pt x="275" y="1233"/>
                    <a:pt x="617" y="1233"/>
                  </a:cubicBezTo>
                  <a:lnTo>
                    <a:pt x="21297" y="1233"/>
                  </a:lnTo>
                  <a:cubicBezTo>
                    <a:pt x="21639" y="1233"/>
                    <a:pt x="21913" y="960"/>
                    <a:pt x="21913" y="617"/>
                  </a:cubicBezTo>
                  <a:cubicBezTo>
                    <a:pt x="21913" y="275"/>
                    <a:pt x="21639" y="1"/>
                    <a:pt x="212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17"/>
            <p:cNvSpPr/>
            <p:nvPr/>
          </p:nvSpPr>
          <p:spPr>
            <a:xfrm>
              <a:off x="1807163" y="1818700"/>
              <a:ext cx="547850" cy="30825"/>
            </a:xfrm>
            <a:custGeom>
              <a:avLst/>
              <a:gdLst/>
              <a:ahLst/>
              <a:cxnLst/>
              <a:rect l="l" t="t" r="r" b="b"/>
              <a:pathLst>
                <a:path w="21914" h="1233" extrusionOk="0">
                  <a:moveTo>
                    <a:pt x="617" y="0"/>
                  </a:moveTo>
                  <a:cubicBezTo>
                    <a:pt x="275" y="0"/>
                    <a:pt x="1" y="274"/>
                    <a:pt x="1" y="617"/>
                  </a:cubicBezTo>
                  <a:cubicBezTo>
                    <a:pt x="1" y="959"/>
                    <a:pt x="275" y="1233"/>
                    <a:pt x="617" y="1233"/>
                  </a:cubicBezTo>
                  <a:lnTo>
                    <a:pt x="21297" y="1233"/>
                  </a:lnTo>
                  <a:cubicBezTo>
                    <a:pt x="21639" y="1233"/>
                    <a:pt x="21913" y="959"/>
                    <a:pt x="21913" y="617"/>
                  </a:cubicBezTo>
                  <a:cubicBezTo>
                    <a:pt x="21913" y="274"/>
                    <a:pt x="21639" y="0"/>
                    <a:pt x="212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  <a:reflection stA="9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17"/>
            <p:cNvSpPr/>
            <p:nvPr/>
          </p:nvSpPr>
          <p:spPr>
            <a:xfrm>
              <a:off x="1386613" y="1571050"/>
              <a:ext cx="215725" cy="295025"/>
            </a:xfrm>
            <a:custGeom>
              <a:avLst/>
              <a:gdLst/>
              <a:ahLst/>
              <a:cxnLst/>
              <a:rect l="l" t="t" r="r" b="b"/>
              <a:pathLst>
                <a:path w="8629" h="11801" extrusionOk="0">
                  <a:moveTo>
                    <a:pt x="4315" y="0"/>
                  </a:moveTo>
                  <a:cubicBezTo>
                    <a:pt x="2899" y="0"/>
                    <a:pt x="1758" y="1141"/>
                    <a:pt x="1758" y="2557"/>
                  </a:cubicBezTo>
                  <a:cubicBezTo>
                    <a:pt x="1758" y="3743"/>
                    <a:pt x="2580" y="4748"/>
                    <a:pt x="3676" y="5022"/>
                  </a:cubicBezTo>
                  <a:cubicBezTo>
                    <a:pt x="1598" y="5501"/>
                    <a:pt x="1" y="8240"/>
                    <a:pt x="1" y="11573"/>
                  </a:cubicBezTo>
                  <a:cubicBezTo>
                    <a:pt x="1" y="11664"/>
                    <a:pt x="1" y="11732"/>
                    <a:pt x="1" y="11801"/>
                  </a:cubicBezTo>
                  <a:lnTo>
                    <a:pt x="8629" y="11801"/>
                  </a:lnTo>
                  <a:cubicBezTo>
                    <a:pt x="8629" y="11732"/>
                    <a:pt x="8629" y="11664"/>
                    <a:pt x="8629" y="11573"/>
                  </a:cubicBezTo>
                  <a:cubicBezTo>
                    <a:pt x="8629" y="8240"/>
                    <a:pt x="7031" y="5501"/>
                    <a:pt x="4931" y="5022"/>
                  </a:cubicBezTo>
                  <a:cubicBezTo>
                    <a:pt x="6049" y="4748"/>
                    <a:pt x="6871" y="3743"/>
                    <a:pt x="6871" y="2557"/>
                  </a:cubicBezTo>
                  <a:cubicBezTo>
                    <a:pt x="6871" y="1141"/>
                    <a:pt x="5730" y="0"/>
                    <a:pt x="43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48" name="Google Shape;3948;p117"/>
            <p:cNvGrpSpPr/>
            <p:nvPr/>
          </p:nvGrpSpPr>
          <p:grpSpPr>
            <a:xfrm>
              <a:off x="859913" y="2872650"/>
              <a:ext cx="835425" cy="530150"/>
              <a:chOff x="1779700" y="2799700"/>
              <a:chExt cx="835425" cy="530150"/>
            </a:xfrm>
          </p:grpSpPr>
          <p:sp>
            <p:nvSpPr>
              <p:cNvPr id="3949" name="Google Shape;3949;p117"/>
              <p:cNvSpPr/>
              <p:nvPr/>
            </p:nvSpPr>
            <p:spPr>
              <a:xfrm>
                <a:off x="1779700" y="2799700"/>
                <a:ext cx="835425" cy="530150"/>
              </a:xfrm>
              <a:custGeom>
                <a:avLst/>
                <a:gdLst/>
                <a:ahLst/>
                <a:cxnLst/>
                <a:rect l="l" t="t" r="r" b="b"/>
                <a:pathLst>
                  <a:path w="33417" h="21206" extrusionOk="0">
                    <a:moveTo>
                      <a:pt x="3835" y="1"/>
                    </a:moveTo>
                    <a:cubicBezTo>
                      <a:pt x="1713" y="1"/>
                      <a:pt x="1" y="1736"/>
                      <a:pt x="1" y="3836"/>
                    </a:cubicBezTo>
                    <a:lnTo>
                      <a:pt x="1" y="17371"/>
                    </a:lnTo>
                    <a:cubicBezTo>
                      <a:pt x="1" y="19494"/>
                      <a:pt x="1713" y="21206"/>
                      <a:pt x="3835" y="21206"/>
                    </a:cubicBezTo>
                    <a:lnTo>
                      <a:pt x="29582" y="21206"/>
                    </a:lnTo>
                    <a:cubicBezTo>
                      <a:pt x="31705" y="21206"/>
                      <a:pt x="33417" y="19494"/>
                      <a:pt x="33417" y="17371"/>
                    </a:cubicBezTo>
                    <a:lnTo>
                      <a:pt x="33417" y="3836"/>
                    </a:lnTo>
                    <a:cubicBezTo>
                      <a:pt x="33417" y="1736"/>
                      <a:pt x="31705" y="1"/>
                      <a:pt x="29582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1EEEB"/>
                  </a:gs>
                  <a:gs pos="100000">
                    <a:srgbClr val="3AE4DF"/>
                  </a:gs>
                </a:gsLst>
                <a:lin ang="8099331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0000"/>
                  </a:schemeClr>
                </a:outerShdw>
                <a:reflection stA="1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117"/>
              <p:cNvSpPr/>
              <p:nvPr/>
            </p:nvSpPr>
            <p:spPr>
              <a:xfrm>
                <a:off x="2013650" y="2880750"/>
                <a:ext cx="368100" cy="368075"/>
              </a:xfrm>
              <a:custGeom>
                <a:avLst/>
                <a:gdLst/>
                <a:ahLst/>
                <a:cxnLst/>
                <a:rect l="l" t="t" r="r" b="b"/>
                <a:pathLst>
                  <a:path w="14724" h="14723" extrusionOk="0">
                    <a:moveTo>
                      <a:pt x="7351" y="0"/>
                    </a:moveTo>
                    <a:cubicBezTo>
                      <a:pt x="3288" y="0"/>
                      <a:pt x="1" y="3287"/>
                      <a:pt x="1" y="7373"/>
                    </a:cubicBezTo>
                    <a:cubicBezTo>
                      <a:pt x="1" y="11436"/>
                      <a:pt x="3288" y="14722"/>
                      <a:pt x="7351" y="14722"/>
                    </a:cubicBezTo>
                    <a:cubicBezTo>
                      <a:pt x="11414" y="14722"/>
                      <a:pt x="14723" y="11436"/>
                      <a:pt x="14723" y="7373"/>
                    </a:cubicBezTo>
                    <a:cubicBezTo>
                      <a:pt x="14723" y="3287"/>
                      <a:pt x="11414" y="0"/>
                      <a:pt x="73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0000"/>
                  </a:schemeClr>
                </a:outerShdw>
                <a:reflection stA="1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117"/>
              <p:cNvSpPr/>
              <p:nvPr/>
            </p:nvSpPr>
            <p:spPr>
              <a:xfrm>
                <a:off x="2116075" y="2970325"/>
                <a:ext cx="163225" cy="188900"/>
              </a:xfrm>
              <a:custGeom>
                <a:avLst/>
                <a:gdLst/>
                <a:ahLst/>
                <a:cxnLst/>
                <a:rect l="l" t="t" r="r" b="b"/>
                <a:pathLst>
                  <a:path w="6529" h="7556" extrusionOk="0">
                    <a:moveTo>
                      <a:pt x="1" y="1"/>
                    </a:moveTo>
                    <a:lnTo>
                      <a:pt x="1" y="7556"/>
                    </a:lnTo>
                    <a:lnTo>
                      <a:pt x="6529" y="379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2" name="Google Shape;3952;p117"/>
            <p:cNvGrpSpPr/>
            <p:nvPr/>
          </p:nvGrpSpPr>
          <p:grpSpPr>
            <a:xfrm>
              <a:off x="1893288" y="2907900"/>
              <a:ext cx="651100" cy="650550"/>
              <a:chOff x="3015700" y="2290125"/>
              <a:chExt cx="651100" cy="650550"/>
            </a:xfrm>
          </p:grpSpPr>
          <p:sp>
            <p:nvSpPr>
              <p:cNvPr id="3953" name="Google Shape;3953;p117"/>
              <p:cNvSpPr/>
              <p:nvPr/>
            </p:nvSpPr>
            <p:spPr>
              <a:xfrm>
                <a:off x="3095575" y="2370025"/>
                <a:ext cx="491350" cy="490775"/>
              </a:xfrm>
              <a:custGeom>
                <a:avLst/>
                <a:gdLst/>
                <a:ahLst/>
                <a:cxnLst/>
                <a:rect l="l" t="t" r="r" b="b"/>
                <a:pathLst>
                  <a:path w="19654" h="19631" extrusionOk="0">
                    <a:moveTo>
                      <a:pt x="9838" y="0"/>
                    </a:moveTo>
                    <a:cubicBezTo>
                      <a:pt x="4406" y="0"/>
                      <a:pt x="1" y="4406"/>
                      <a:pt x="1" y="9815"/>
                    </a:cubicBezTo>
                    <a:cubicBezTo>
                      <a:pt x="1" y="15248"/>
                      <a:pt x="4406" y="19630"/>
                      <a:pt x="9838" y="19630"/>
                    </a:cubicBezTo>
                    <a:cubicBezTo>
                      <a:pt x="15248" y="19630"/>
                      <a:pt x="19653" y="15248"/>
                      <a:pt x="19653" y="9815"/>
                    </a:cubicBezTo>
                    <a:cubicBezTo>
                      <a:pt x="19653" y="4406"/>
                      <a:pt x="15248" y="0"/>
                      <a:pt x="9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9000"/>
                  </a:schemeClr>
                </a:outerShdw>
                <a:reflection stA="1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117"/>
              <p:cNvSpPr/>
              <p:nvPr/>
            </p:nvSpPr>
            <p:spPr>
              <a:xfrm>
                <a:off x="3015700" y="2290125"/>
                <a:ext cx="651100" cy="650550"/>
              </a:xfrm>
              <a:custGeom>
                <a:avLst/>
                <a:gdLst/>
                <a:ahLst/>
                <a:cxnLst/>
                <a:rect l="l" t="t" r="r" b="b"/>
                <a:pathLst>
                  <a:path w="26044" h="26022" extrusionOk="0">
                    <a:moveTo>
                      <a:pt x="13033" y="3607"/>
                    </a:moveTo>
                    <a:cubicBezTo>
                      <a:pt x="18215" y="3607"/>
                      <a:pt x="22438" y="7807"/>
                      <a:pt x="22438" y="13011"/>
                    </a:cubicBezTo>
                    <a:cubicBezTo>
                      <a:pt x="22438" y="18215"/>
                      <a:pt x="18215" y="22438"/>
                      <a:pt x="13033" y="22438"/>
                    </a:cubicBezTo>
                    <a:cubicBezTo>
                      <a:pt x="7829" y="22438"/>
                      <a:pt x="3607" y="18215"/>
                      <a:pt x="3607" y="13011"/>
                    </a:cubicBezTo>
                    <a:cubicBezTo>
                      <a:pt x="3607" y="7807"/>
                      <a:pt x="7829" y="3607"/>
                      <a:pt x="13033" y="3607"/>
                    </a:cubicBezTo>
                    <a:close/>
                    <a:moveTo>
                      <a:pt x="13033" y="1"/>
                    </a:moveTo>
                    <a:cubicBezTo>
                      <a:pt x="5844" y="1"/>
                      <a:pt x="0" y="5821"/>
                      <a:pt x="0" y="13011"/>
                    </a:cubicBezTo>
                    <a:cubicBezTo>
                      <a:pt x="0" y="20201"/>
                      <a:pt x="5844" y="26022"/>
                      <a:pt x="13033" y="26022"/>
                    </a:cubicBezTo>
                    <a:cubicBezTo>
                      <a:pt x="20201" y="26022"/>
                      <a:pt x="26044" y="20201"/>
                      <a:pt x="26044" y="13011"/>
                    </a:cubicBezTo>
                    <a:cubicBezTo>
                      <a:pt x="26044" y="5821"/>
                      <a:pt x="20201" y="1"/>
                      <a:pt x="1303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5352EE"/>
                  </a:gs>
                  <a:gs pos="100000">
                    <a:srgbClr val="7882F3"/>
                  </a:gs>
                </a:gsLst>
                <a:lin ang="13500032" scaled="0"/>
              </a:gra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9000"/>
                  </a:schemeClr>
                </a:outerShdw>
                <a:reflection stA="1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117"/>
              <p:cNvSpPr/>
              <p:nvPr/>
            </p:nvSpPr>
            <p:spPr>
              <a:xfrm>
                <a:off x="3233675" y="2508125"/>
                <a:ext cx="215150" cy="214575"/>
              </a:xfrm>
              <a:custGeom>
                <a:avLst/>
                <a:gdLst/>
                <a:ahLst/>
                <a:cxnLst/>
                <a:rect l="l" t="t" r="r" b="b"/>
                <a:pathLst>
                  <a:path w="8606" h="8583" extrusionOk="0">
                    <a:moveTo>
                      <a:pt x="4292" y="3059"/>
                    </a:moveTo>
                    <a:cubicBezTo>
                      <a:pt x="4976" y="3059"/>
                      <a:pt x="5547" y="3629"/>
                      <a:pt x="5547" y="4314"/>
                    </a:cubicBezTo>
                    <a:cubicBezTo>
                      <a:pt x="5547" y="4999"/>
                      <a:pt x="4976" y="5570"/>
                      <a:pt x="4292" y="5570"/>
                    </a:cubicBezTo>
                    <a:cubicBezTo>
                      <a:pt x="3584" y="5570"/>
                      <a:pt x="3036" y="4999"/>
                      <a:pt x="3036" y="4314"/>
                    </a:cubicBezTo>
                    <a:cubicBezTo>
                      <a:pt x="3036" y="3629"/>
                      <a:pt x="3584" y="3059"/>
                      <a:pt x="4292" y="3059"/>
                    </a:cubicBezTo>
                    <a:close/>
                    <a:moveTo>
                      <a:pt x="3789" y="0"/>
                    </a:moveTo>
                    <a:cubicBezTo>
                      <a:pt x="3675" y="0"/>
                      <a:pt x="3561" y="91"/>
                      <a:pt x="3538" y="183"/>
                    </a:cubicBezTo>
                    <a:lnTo>
                      <a:pt x="3287" y="1187"/>
                    </a:lnTo>
                    <a:cubicBezTo>
                      <a:pt x="3128" y="1256"/>
                      <a:pt x="2945" y="1324"/>
                      <a:pt x="2785" y="1415"/>
                    </a:cubicBezTo>
                    <a:lnTo>
                      <a:pt x="1918" y="890"/>
                    </a:lnTo>
                    <a:cubicBezTo>
                      <a:pt x="1880" y="871"/>
                      <a:pt x="1834" y="860"/>
                      <a:pt x="1789" y="860"/>
                    </a:cubicBezTo>
                    <a:cubicBezTo>
                      <a:pt x="1725" y="860"/>
                      <a:pt x="1661" y="883"/>
                      <a:pt x="1621" y="936"/>
                    </a:cubicBezTo>
                    <a:lnTo>
                      <a:pt x="914" y="1644"/>
                    </a:lnTo>
                    <a:cubicBezTo>
                      <a:pt x="822" y="1735"/>
                      <a:pt x="799" y="1849"/>
                      <a:pt x="868" y="1963"/>
                    </a:cubicBezTo>
                    <a:lnTo>
                      <a:pt x="1393" y="2808"/>
                    </a:lnTo>
                    <a:cubicBezTo>
                      <a:pt x="1302" y="2967"/>
                      <a:pt x="1233" y="3150"/>
                      <a:pt x="1165" y="3333"/>
                    </a:cubicBezTo>
                    <a:lnTo>
                      <a:pt x="206" y="3561"/>
                    </a:lnTo>
                    <a:cubicBezTo>
                      <a:pt x="92" y="3584"/>
                      <a:pt x="0" y="3698"/>
                      <a:pt x="0" y="3812"/>
                    </a:cubicBezTo>
                    <a:lnTo>
                      <a:pt x="0" y="4816"/>
                    </a:lnTo>
                    <a:cubicBezTo>
                      <a:pt x="0" y="4930"/>
                      <a:pt x="92" y="5022"/>
                      <a:pt x="206" y="5067"/>
                    </a:cubicBezTo>
                    <a:lnTo>
                      <a:pt x="1165" y="5296"/>
                    </a:lnTo>
                    <a:cubicBezTo>
                      <a:pt x="1233" y="5478"/>
                      <a:pt x="1302" y="5661"/>
                      <a:pt x="1393" y="5821"/>
                    </a:cubicBezTo>
                    <a:lnTo>
                      <a:pt x="868" y="6665"/>
                    </a:lnTo>
                    <a:cubicBezTo>
                      <a:pt x="799" y="6779"/>
                      <a:pt x="822" y="6893"/>
                      <a:pt x="914" y="6985"/>
                    </a:cubicBezTo>
                    <a:lnTo>
                      <a:pt x="1621" y="7692"/>
                    </a:lnTo>
                    <a:cubicBezTo>
                      <a:pt x="1661" y="7746"/>
                      <a:pt x="1725" y="7768"/>
                      <a:pt x="1789" y="7768"/>
                    </a:cubicBezTo>
                    <a:cubicBezTo>
                      <a:pt x="1834" y="7768"/>
                      <a:pt x="1880" y="7757"/>
                      <a:pt x="1918" y="7738"/>
                    </a:cubicBezTo>
                    <a:lnTo>
                      <a:pt x="2785" y="7213"/>
                    </a:lnTo>
                    <a:cubicBezTo>
                      <a:pt x="2945" y="7304"/>
                      <a:pt x="3128" y="7373"/>
                      <a:pt x="3287" y="7418"/>
                    </a:cubicBezTo>
                    <a:lnTo>
                      <a:pt x="3538" y="8400"/>
                    </a:lnTo>
                    <a:cubicBezTo>
                      <a:pt x="3561" y="8514"/>
                      <a:pt x="3675" y="8582"/>
                      <a:pt x="3789" y="8582"/>
                    </a:cubicBezTo>
                    <a:lnTo>
                      <a:pt x="4794" y="8582"/>
                    </a:lnTo>
                    <a:cubicBezTo>
                      <a:pt x="4908" y="8582"/>
                      <a:pt x="4999" y="8514"/>
                      <a:pt x="5045" y="8400"/>
                    </a:cubicBezTo>
                    <a:lnTo>
                      <a:pt x="5273" y="7418"/>
                    </a:lnTo>
                    <a:cubicBezTo>
                      <a:pt x="5456" y="7373"/>
                      <a:pt x="5616" y="7304"/>
                      <a:pt x="5798" y="7213"/>
                    </a:cubicBezTo>
                    <a:lnTo>
                      <a:pt x="6643" y="7738"/>
                    </a:lnTo>
                    <a:cubicBezTo>
                      <a:pt x="6690" y="7757"/>
                      <a:pt x="6737" y="7768"/>
                      <a:pt x="6783" y="7768"/>
                    </a:cubicBezTo>
                    <a:cubicBezTo>
                      <a:pt x="6847" y="7768"/>
                      <a:pt x="6909" y="7746"/>
                      <a:pt x="6962" y="7692"/>
                    </a:cubicBezTo>
                    <a:lnTo>
                      <a:pt x="7670" y="6985"/>
                    </a:lnTo>
                    <a:cubicBezTo>
                      <a:pt x="7738" y="6893"/>
                      <a:pt x="7761" y="6779"/>
                      <a:pt x="7715" y="6665"/>
                    </a:cubicBezTo>
                    <a:lnTo>
                      <a:pt x="7190" y="5821"/>
                    </a:lnTo>
                    <a:cubicBezTo>
                      <a:pt x="7282" y="5661"/>
                      <a:pt x="7350" y="5478"/>
                      <a:pt x="7396" y="5296"/>
                    </a:cubicBezTo>
                    <a:lnTo>
                      <a:pt x="8400" y="5067"/>
                    </a:lnTo>
                    <a:cubicBezTo>
                      <a:pt x="8514" y="5022"/>
                      <a:pt x="8606" y="4930"/>
                      <a:pt x="8606" y="4816"/>
                    </a:cubicBezTo>
                    <a:lnTo>
                      <a:pt x="8606" y="3812"/>
                    </a:lnTo>
                    <a:cubicBezTo>
                      <a:pt x="8606" y="3698"/>
                      <a:pt x="8514" y="3584"/>
                      <a:pt x="8400" y="3561"/>
                    </a:cubicBezTo>
                    <a:lnTo>
                      <a:pt x="7396" y="3333"/>
                    </a:lnTo>
                    <a:cubicBezTo>
                      <a:pt x="7350" y="3150"/>
                      <a:pt x="7282" y="2967"/>
                      <a:pt x="7190" y="2808"/>
                    </a:cubicBezTo>
                    <a:lnTo>
                      <a:pt x="7715" y="1963"/>
                    </a:lnTo>
                    <a:cubicBezTo>
                      <a:pt x="7761" y="1849"/>
                      <a:pt x="7738" y="1735"/>
                      <a:pt x="7670" y="1644"/>
                    </a:cubicBezTo>
                    <a:lnTo>
                      <a:pt x="6962" y="936"/>
                    </a:lnTo>
                    <a:cubicBezTo>
                      <a:pt x="6909" y="883"/>
                      <a:pt x="6847" y="860"/>
                      <a:pt x="6783" y="860"/>
                    </a:cubicBezTo>
                    <a:cubicBezTo>
                      <a:pt x="6737" y="860"/>
                      <a:pt x="6690" y="871"/>
                      <a:pt x="6643" y="890"/>
                    </a:cubicBezTo>
                    <a:lnTo>
                      <a:pt x="5798" y="1415"/>
                    </a:lnTo>
                    <a:cubicBezTo>
                      <a:pt x="5616" y="1324"/>
                      <a:pt x="5456" y="1256"/>
                      <a:pt x="5273" y="1187"/>
                    </a:cubicBezTo>
                    <a:lnTo>
                      <a:pt x="5045" y="183"/>
                    </a:lnTo>
                    <a:cubicBezTo>
                      <a:pt x="4999" y="91"/>
                      <a:pt x="4908" y="0"/>
                      <a:pt x="47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9000"/>
                  </a:schemeClr>
                </a:outerShdw>
                <a:reflection stA="1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6" name="Google Shape;3956;p117"/>
            <p:cNvGrpSpPr/>
            <p:nvPr/>
          </p:nvGrpSpPr>
          <p:grpSpPr>
            <a:xfrm>
              <a:off x="1524538" y="2165863"/>
              <a:ext cx="525600" cy="525575"/>
              <a:chOff x="1863575" y="1989975"/>
              <a:chExt cx="525600" cy="525575"/>
            </a:xfrm>
          </p:grpSpPr>
          <p:sp>
            <p:nvSpPr>
              <p:cNvPr id="3957" name="Google Shape;3957;p117"/>
              <p:cNvSpPr/>
              <p:nvPr/>
            </p:nvSpPr>
            <p:spPr>
              <a:xfrm>
                <a:off x="1863575" y="1989975"/>
                <a:ext cx="525600" cy="525575"/>
              </a:xfrm>
              <a:custGeom>
                <a:avLst/>
                <a:gdLst/>
                <a:ahLst/>
                <a:cxnLst/>
                <a:rect l="l" t="t" r="r" b="b"/>
                <a:pathLst>
                  <a:path w="21024" h="21023" extrusionOk="0">
                    <a:moveTo>
                      <a:pt x="10523" y="1"/>
                    </a:moveTo>
                    <a:cubicBezTo>
                      <a:pt x="4703" y="1"/>
                      <a:pt x="1" y="4703"/>
                      <a:pt x="1" y="10523"/>
                    </a:cubicBezTo>
                    <a:cubicBezTo>
                      <a:pt x="1" y="16321"/>
                      <a:pt x="4703" y="21023"/>
                      <a:pt x="10523" y="21023"/>
                    </a:cubicBezTo>
                    <a:cubicBezTo>
                      <a:pt x="16321" y="21023"/>
                      <a:pt x="21023" y="16321"/>
                      <a:pt x="21023" y="10523"/>
                    </a:cubicBezTo>
                    <a:cubicBezTo>
                      <a:pt x="21023" y="4703"/>
                      <a:pt x="16321" y="1"/>
                      <a:pt x="105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0000"/>
                  </a:schemeClr>
                </a:outerShdw>
                <a:reflection stA="1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117"/>
              <p:cNvSpPr/>
              <p:nvPr/>
            </p:nvSpPr>
            <p:spPr>
              <a:xfrm>
                <a:off x="1962875" y="2089275"/>
                <a:ext cx="327000" cy="327000"/>
              </a:xfrm>
              <a:custGeom>
                <a:avLst/>
                <a:gdLst/>
                <a:ahLst/>
                <a:cxnLst/>
                <a:rect l="l" t="t" r="r" b="b"/>
                <a:pathLst>
                  <a:path w="13080" h="13080" extrusionOk="0">
                    <a:moveTo>
                      <a:pt x="6551" y="0"/>
                    </a:moveTo>
                    <a:cubicBezTo>
                      <a:pt x="2922" y="0"/>
                      <a:pt x="1" y="2922"/>
                      <a:pt x="1" y="6551"/>
                    </a:cubicBezTo>
                    <a:cubicBezTo>
                      <a:pt x="1" y="10158"/>
                      <a:pt x="2922" y="13079"/>
                      <a:pt x="6551" y="13079"/>
                    </a:cubicBezTo>
                    <a:cubicBezTo>
                      <a:pt x="10158" y="13079"/>
                      <a:pt x="13079" y="10158"/>
                      <a:pt x="13079" y="6551"/>
                    </a:cubicBezTo>
                    <a:cubicBezTo>
                      <a:pt x="13079" y="2922"/>
                      <a:pt x="10158" y="0"/>
                      <a:pt x="655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0000"/>
                  </a:schemeClr>
                </a:outerShdw>
                <a:reflection stA="1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117"/>
              <p:cNvSpPr/>
              <p:nvPr/>
            </p:nvSpPr>
            <p:spPr>
              <a:xfrm>
                <a:off x="2103250" y="2330650"/>
                <a:ext cx="462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1850" h="823" extrusionOk="0">
                    <a:moveTo>
                      <a:pt x="1" y="1"/>
                    </a:moveTo>
                    <a:cubicBezTo>
                      <a:pt x="69" y="457"/>
                      <a:pt x="457" y="822"/>
                      <a:pt x="936" y="822"/>
                    </a:cubicBezTo>
                    <a:cubicBezTo>
                      <a:pt x="1393" y="822"/>
                      <a:pt x="1781" y="457"/>
                      <a:pt x="1849" y="1"/>
                    </a:cubicBezTo>
                    <a:lnTo>
                      <a:pt x="1849" y="1"/>
                    </a:lnTo>
                    <a:cubicBezTo>
                      <a:pt x="1461" y="23"/>
                      <a:pt x="1142" y="23"/>
                      <a:pt x="936" y="23"/>
                    </a:cubicBezTo>
                    <a:cubicBezTo>
                      <a:pt x="708" y="23"/>
                      <a:pt x="389" y="23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117"/>
              <p:cNvSpPr/>
              <p:nvPr/>
            </p:nvSpPr>
            <p:spPr>
              <a:xfrm>
                <a:off x="2067300" y="2154325"/>
                <a:ext cx="118150" cy="117000"/>
              </a:xfrm>
              <a:custGeom>
                <a:avLst/>
                <a:gdLst/>
                <a:ahLst/>
                <a:cxnLst/>
                <a:rect l="l" t="t" r="r" b="b"/>
                <a:pathLst>
                  <a:path w="4726" h="4680" extrusionOk="0">
                    <a:moveTo>
                      <a:pt x="2374" y="1"/>
                    </a:moveTo>
                    <a:cubicBezTo>
                      <a:pt x="1279" y="1"/>
                      <a:pt x="389" y="891"/>
                      <a:pt x="389" y="1964"/>
                    </a:cubicBezTo>
                    <a:cubicBezTo>
                      <a:pt x="389" y="2808"/>
                      <a:pt x="252" y="3630"/>
                      <a:pt x="1" y="4406"/>
                    </a:cubicBezTo>
                    <a:cubicBezTo>
                      <a:pt x="594" y="4566"/>
                      <a:pt x="1393" y="4680"/>
                      <a:pt x="2374" y="4680"/>
                    </a:cubicBezTo>
                    <a:cubicBezTo>
                      <a:pt x="3333" y="4680"/>
                      <a:pt x="4132" y="4566"/>
                      <a:pt x="4725" y="4406"/>
                    </a:cubicBezTo>
                    <a:cubicBezTo>
                      <a:pt x="4474" y="3607"/>
                      <a:pt x="4337" y="2785"/>
                      <a:pt x="4337" y="1964"/>
                    </a:cubicBezTo>
                    <a:cubicBezTo>
                      <a:pt x="4337" y="891"/>
                      <a:pt x="3447" y="1"/>
                      <a:pt x="23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117"/>
              <p:cNvSpPr/>
              <p:nvPr/>
            </p:nvSpPr>
            <p:spPr>
              <a:xfrm>
                <a:off x="2052475" y="2277000"/>
                <a:ext cx="147800" cy="41125"/>
              </a:xfrm>
              <a:custGeom>
                <a:avLst/>
                <a:gdLst/>
                <a:ahLst/>
                <a:cxnLst/>
                <a:rect l="l" t="t" r="r" b="b"/>
                <a:pathLst>
                  <a:path w="5912" h="1645" extrusionOk="0">
                    <a:moveTo>
                      <a:pt x="411" y="1"/>
                    </a:moveTo>
                    <a:cubicBezTo>
                      <a:pt x="320" y="252"/>
                      <a:pt x="206" y="503"/>
                      <a:pt x="69" y="754"/>
                    </a:cubicBezTo>
                    <a:cubicBezTo>
                      <a:pt x="23" y="845"/>
                      <a:pt x="0" y="891"/>
                      <a:pt x="0" y="891"/>
                    </a:cubicBezTo>
                    <a:cubicBezTo>
                      <a:pt x="0" y="1302"/>
                      <a:pt x="1324" y="1644"/>
                      <a:pt x="2967" y="1644"/>
                    </a:cubicBezTo>
                    <a:cubicBezTo>
                      <a:pt x="4588" y="1644"/>
                      <a:pt x="5912" y="1302"/>
                      <a:pt x="5912" y="891"/>
                    </a:cubicBezTo>
                    <a:cubicBezTo>
                      <a:pt x="5912" y="891"/>
                      <a:pt x="5889" y="845"/>
                      <a:pt x="5843" y="754"/>
                    </a:cubicBezTo>
                    <a:cubicBezTo>
                      <a:pt x="5706" y="503"/>
                      <a:pt x="5592" y="252"/>
                      <a:pt x="5501" y="1"/>
                    </a:cubicBezTo>
                    <a:cubicBezTo>
                      <a:pt x="4771" y="206"/>
                      <a:pt x="3858" y="298"/>
                      <a:pt x="2967" y="298"/>
                    </a:cubicBezTo>
                    <a:cubicBezTo>
                      <a:pt x="2054" y="298"/>
                      <a:pt x="1141" y="206"/>
                      <a:pt x="4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F3DBA2B-5D8A-FDAE-CAB9-814F810B0C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84712" y="1462805"/>
            <a:ext cx="5115284" cy="2504576"/>
          </a:xfrm>
          <a:prstGeom prst="rect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3" name="Google Shape;1463;p75">
            <a:extLst>
              <a:ext uri="{FF2B5EF4-FFF2-40B4-BE49-F238E27FC236}">
                <a16:creationId xmlns:a16="http://schemas.microsoft.com/office/drawing/2014/main" id="{CB52C6B5-CFCF-C1E5-1F6C-8B3A04D4E6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43290" y="702254"/>
            <a:ext cx="3820020" cy="423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bg1"/>
                </a:solidFill>
              </a:rPr>
              <a:t>Latar Belakang</a:t>
            </a:r>
            <a:endParaRPr sz="3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F18881-8A5B-BCBD-211F-759F8F1A508F}"/>
              </a:ext>
            </a:extLst>
          </p:cNvPr>
          <p:cNvSpPr txBox="1"/>
          <p:nvPr/>
        </p:nvSpPr>
        <p:spPr>
          <a:xfrm>
            <a:off x="4235453" y="4018799"/>
            <a:ext cx="294238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tx1"/>
                </a:solidFill>
              </a:rPr>
              <a:t>https://maheswarienterprise.com/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91"/>
          <p:cNvSpPr txBox="1">
            <a:spLocks noGrp="1"/>
          </p:cNvSpPr>
          <p:nvPr>
            <p:ph type="subTitle" idx="3"/>
          </p:nvPr>
        </p:nvSpPr>
        <p:spPr>
          <a:xfrm>
            <a:off x="3513593" y="1534480"/>
            <a:ext cx="4612085" cy="22808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just">
              <a:buClr>
                <a:schemeClr val="bg1"/>
              </a:buClr>
              <a:buSzPct val="100000"/>
              <a:buFont typeface="+mj-lt"/>
              <a:buAutoNum type="arabicPeriod"/>
            </a:pP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Sistem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informasi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Maheswari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Enterprise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saat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ini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belum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mengunakan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sistem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pembayaran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payment gateway.</a:t>
            </a:r>
            <a:endParaRPr lang="en-ID" kern="100" dirty="0">
              <a:effectLst/>
              <a:latin typeface="Darker Grotesque Medium" panose="020B0604020202020204" charset="0"/>
              <a:ea typeface="Calibri" panose="020F0502020204030204" pitchFamily="34" charset="0"/>
              <a:cs typeface="Mongolian Baiti" panose="03000500000000000000" pitchFamily="66" charset="0"/>
            </a:endParaRPr>
          </a:p>
          <a:p>
            <a:pPr marL="342900" lvl="0" indent="-342900" algn="just">
              <a:spcAft>
                <a:spcPts val="800"/>
              </a:spcAft>
              <a:buClr>
                <a:schemeClr val="bg1"/>
              </a:buClr>
              <a:buSzPct val="100000"/>
              <a:buFont typeface="+mj-lt"/>
              <a:buAutoNum type="arabicPeriod"/>
            </a:pP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Belum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adanya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tampilan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all package dan form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pemesanannya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pada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halaman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web </a:t>
            </a:r>
            <a:r>
              <a:rPr lang="en-US" kern="100" dirty="0" err="1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Maheswari</a:t>
            </a:r>
            <a:r>
              <a:rPr lang="en-US" kern="100" dirty="0">
                <a:effectLst/>
                <a:latin typeface="Darker Grotesque Medium" panose="020B0604020202020204" charset="0"/>
                <a:ea typeface="Calibri" panose="020F0502020204030204" pitchFamily="34" charset="0"/>
                <a:cs typeface="Mongolian Baiti" panose="03000500000000000000" pitchFamily="66" charset="0"/>
              </a:rPr>
              <a:t> Enterprise.</a:t>
            </a:r>
            <a:endParaRPr lang="en-ID" kern="100" dirty="0">
              <a:effectLst/>
              <a:latin typeface="Darker Grotesque Medium" panose="020B0604020202020204" charset="0"/>
              <a:ea typeface="Calibri" panose="020F0502020204030204" pitchFamily="34" charset="0"/>
              <a:cs typeface="Mongolian Baiti" panose="03000500000000000000" pitchFamily="66" charset="0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+mj-lt"/>
              <a:buAutoNum type="arabicPeriod"/>
            </a:pPr>
            <a:endParaRPr sz="1400" dirty="0">
              <a:latin typeface="Darker Grotesque Medium" panose="020B0604020202020204" charset="0"/>
              <a:cs typeface="Mongolian Baiti" panose="03000500000000000000" pitchFamily="66" charset="0"/>
            </a:endParaRPr>
          </a:p>
        </p:txBody>
      </p:sp>
      <p:grpSp>
        <p:nvGrpSpPr>
          <p:cNvPr id="2489" name="Google Shape;2489;p91"/>
          <p:cNvGrpSpPr/>
          <p:nvPr/>
        </p:nvGrpSpPr>
        <p:grpSpPr>
          <a:xfrm>
            <a:off x="1116028" y="1536252"/>
            <a:ext cx="2222084" cy="2603298"/>
            <a:chOff x="5588875" y="932025"/>
            <a:chExt cx="2679104" cy="3279396"/>
          </a:xfrm>
        </p:grpSpPr>
        <p:sp>
          <p:nvSpPr>
            <p:cNvPr id="2490" name="Google Shape;2490;p91"/>
            <p:cNvSpPr/>
            <p:nvPr/>
          </p:nvSpPr>
          <p:spPr>
            <a:xfrm>
              <a:off x="5588875" y="2062631"/>
              <a:ext cx="981289" cy="1041796"/>
            </a:xfrm>
            <a:custGeom>
              <a:avLst/>
              <a:gdLst/>
              <a:ahLst/>
              <a:cxnLst/>
              <a:rect l="l" t="t" r="r" b="b"/>
              <a:pathLst>
                <a:path w="43788" h="46488" extrusionOk="0">
                  <a:moveTo>
                    <a:pt x="1823" y="0"/>
                  </a:moveTo>
                  <a:cubicBezTo>
                    <a:pt x="825" y="0"/>
                    <a:pt x="0" y="825"/>
                    <a:pt x="0" y="1842"/>
                  </a:cubicBezTo>
                  <a:lnTo>
                    <a:pt x="0" y="44647"/>
                  </a:lnTo>
                  <a:cubicBezTo>
                    <a:pt x="0" y="45664"/>
                    <a:pt x="825" y="46487"/>
                    <a:pt x="1823" y="46487"/>
                  </a:cubicBezTo>
                  <a:lnTo>
                    <a:pt x="41948" y="46487"/>
                  </a:lnTo>
                  <a:cubicBezTo>
                    <a:pt x="42964" y="46487"/>
                    <a:pt x="43787" y="45664"/>
                    <a:pt x="43787" y="44647"/>
                  </a:cubicBezTo>
                  <a:lnTo>
                    <a:pt x="43787" y="1842"/>
                  </a:lnTo>
                  <a:cubicBezTo>
                    <a:pt x="43787" y="825"/>
                    <a:pt x="42964" y="0"/>
                    <a:pt x="419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91"/>
            <p:cNvSpPr/>
            <p:nvPr/>
          </p:nvSpPr>
          <p:spPr>
            <a:xfrm>
              <a:off x="5609291" y="2083047"/>
              <a:ext cx="940077" cy="1000943"/>
            </a:xfrm>
            <a:custGeom>
              <a:avLst/>
              <a:gdLst/>
              <a:ahLst/>
              <a:cxnLst/>
              <a:rect l="l" t="t" r="r" b="b"/>
              <a:pathLst>
                <a:path w="41949" h="44665" extrusionOk="0">
                  <a:moveTo>
                    <a:pt x="912" y="1"/>
                  </a:moveTo>
                  <a:cubicBezTo>
                    <a:pt x="421" y="1"/>
                    <a:pt x="1" y="422"/>
                    <a:pt x="1" y="931"/>
                  </a:cubicBezTo>
                  <a:lnTo>
                    <a:pt x="1" y="43736"/>
                  </a:lnTo>
                  <a:cubicBezTo>
                    <a:pt x="1" y="44244"/>
                    <a:pt x="421" y="44665"/>
                    <a:pt x="912" y="44665"/>
                  </a:cubicBezTo>
                  <a:lnTo>
                    <a:pt x="41037" y="44665"/>
                  </a:lnTo>
                  <a:cubicBezTo>
                    <a:pt x="41544" y="44665"/>
                    <a:pt x="41948" y="44244"/>
                    <a:pt x="41948" y="43736"/>
                  </a:cubicBezTo>
                  <a:lnTo>
                    <a:pt x="41948" y="931"/>
                  </a:lnTo>
                  <a:cubicBezTo>
                    <a:pt x="41948" y="422"/>
                    <a:pt x="41544" y="1"/>
                    <a:pt x="410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91"/>
            <p:cNvSpPr/>
            <p:nvPr/>
          </p:nvSpPr>
          <p:spPr>
            <a:xfrm>
              <a:off x="5771925" y="2324256"/>
              <a:ext cx="615177" cy="500483"/>
            </a:xfrm>
            <a:custGeom>
              <a:avLst/>
              <a:gdLst/>
              <a:ahLst/>
              <a:cxnLst/>
              <a:rect l="l" t="t" r="r" b="b"/>
              <a:pathLst>
                <a:path w="27451" h="22333" extrusionOk="0">
                  <a:moveTo>
                    <a:pt x="7222" y="1"/>
                  </a:moveTo>
                  <a:cubicBezTo>
                    <a:pt x="3226" y="1"/>
                    <a:pt x="1" y="3226"/>
                    <a:pt x="1" y="7223"/>
                  </a:cubicBezTo>
                  <a:cubicBezTo>
                    <a:pt x="1" y="8924"/>
                    <a:pt x="1" y="13463"/>
                    <a:pt x="9800" y="19792"/>
                  </a:cubicBezTo>
                  <a:lnTo>
                    <a:pt x="13726" y="22333"/>
                  </a:lnTo>
                  <a:lnTo>
                    <a:pt x="17653" y="19792"/>
                  </a:lnTo>
                  <a:cubicBezTo>
                    <a:pt x="27451" y="13446"/>
                    <a:pt x="27451" y="8924"/>
                    <a:pt x="27451" y="7223"/>
                  </a:cubicBezTo>
                  <a:cubicBezTo>
                    <a:pt x="27451" y="3226"/>
                    <a:pt x="24209" y="1"/>
                    <a:pt x="20229" y="1"/>
                  </a:cubicBezTo>
                  <a:cubicBezTo>
                    <a:pt x="17372" y="1"/>
                    <a:pt x="14900" y="1667"/>
                    <a:pt x="13726" y="4067"/>
                  </a:cubicBezTo>
                  <a:cubicBezTo>
                    <a:pt x="12551" y="1667"/>
                    <a:pt x="10080" y="1"/>
                    <a:pt x="722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3" name="Google Shape;2493;p91"/>
            <p:cNvGrpSpPr/>
            <p:nvPr/>
          </p:nvGrpSpPr>
          <p:grpSpPr>
            <a:xfrm flipH="1">
              <a:off x="5720546" y="2683759"/>
              <a:ext cx="1102217" cy="1494740"/>
              <a:chOff x="7452861" y="1397649"/>
              <a:chExt cx="1102217" cy="1494740"/>
            </a:xfrm>
          </p:grpSpPr>
          <p:sp>
            <p:nvSpPr>
              <p:cNvPr id="2494" name="Google Shape;2494;p91"/>
              <p:cNvSpPr/>
              <p:nvPr/>
            </p:nvSpPr>
            <p:spPr>
              <a:xfrm flipH="1">
                <a:off x="7452861" y="1397649"/>
                <a:ext cx="943514" cy="1288940"/>
              </a:xfrm>
              <a:custGeom>
                <a:avLst/>
                <a:gdLst/>
                <a:ahLst/>
                <a:cxnLst/>
                <a:rect l="l" t="t" r="r" b="b"/>
                <a:pathLst>
                  <a:path w="21685" h="29624" extrusionOk="0">
                    <a:moveTo>
                      <a:pt x="2926" y="0"/>
                    </a:moveTo>
                    <a:cubicBezTo>
                      <a:pt x="2543" y="0"/>
                      <a:pt x="2202" y="204"/>
                      <a:pt x="2009" y="397"/>
                    </a:cubicBezTo>
                    <a:cubicBezTo>
                      <a:pt x="0" y="2406"/>
                      <a:pt x="3424" y="4392"/>
                      <a:pt x="4292" y="5830"/>
                    </a:cubicBezTo>
                    <a:cubicBezTo>
                      <a:pt x="4862" y="7245"/>
                      <a:pt x="4292" y="8957"/>
                      <a:pt x="3995" y="10395"/>
                    </a:cubicBezTo>
                    <a:cubicBezTo>
                      <a:pt x="3995" y="11810"/>
                      <a:pt x="4292" y="13248"/>
                      <a:pt x="5707" y="14093"/>
                    </a:cubicBezTo>
                    <a:cubicBezTo>
                      <a:pt x="6574" y="14663"/>
                      <a:pt x="7419" y="15234"/>
                      <a:pt x="7989" y="16101"/>
                    </a:cubicBezTo>
                    <a:cubicBezTo>
                      <a:pt x="8857" y="17243"/>
                      <a:pt x="9131" y="18658"/>
                      <a:pt x="9131" y="20096"/>
                    </a:cubicBezTo>
                    <a:cubicBezTo>
                      <a:pt x="8857" y="21237"/>
                      <a:pt x="8560" y="22652"/>
                      <a:pt x="8560" y="24090"/>
                    </a:cubicBezTo>
                    <a:cubicBezTo>
                      <a:pt x="8560" y="24935"/>
                      <a:pt x="8560" y="26373"/>
                      <a:pt x="9427" y="27217"/>
                    </a:cubicBezTo>
                    <a:lnTo>
                      <a:pt x="9427" y="27514"/>
                    </a:lnTo>
                    <a:cubicBezTo>
                      <a:pt x="10272" y="28358"/>
                      <a:pt x="11413" y="28929"/>
                      <a:pt x="12280" y="29500"/>
                    </a:cubicBezTo>
                    <a:cubicBezTo>
                      <a:pt x="12530" y="29587"/>
                      <a:pt x="12831" y="29623"/>
                      <a:pt x="13153" y="29623"/>
                    </a:cubicBezTo>
                    <a:cubicBezTo>
                      <a:pt x="13922" y="29623"/>
                      <a:pt x="14812" y="29419"/>
                      <a:pt x="15408" y="29226"/>
                    </a:cubicBezTo>
                    <a:cubicBezTo>
                      <a:pt x="17416" y="28655"/>
                      <a:pt x="19402" y="27217"/>
                      <a:pt x="20269" y="25231"/>
                    </a:cubicBezTo>
                    <a:cubicBezTo>
                      <a:pt x="21684" y="22081"/>
                      <a:pt x="20543" y="18087"/>
                      <a:pt x="17690" y="16101"/>
                    </a:cubicBezTo>
                    <a:cubicBezTo>
                      <a:pt x="16846" y="15531"/>
                      <a:pt x="15978" y="15234"/>
                      <a:pt x="15408" y="14389"/>
                    </a:cubicBezTo>
                    <a:cubicBezTo>
                      <a:pt x="14266" y="13248"/>
                      <a:pt x="13992" y="10966"/>
                      <a:pt x="13422" y="9528"/>
                    </a:cubicBezTo>
                    <a:cubicBezTo>
                      <a:pt x="11413" y="5259"/>
                      <a:pt x="7715" y="7245"/>
                      <a:pt x="6277" y="4689"/>
                    </a:cubicBezTo>
                    <a:cubicBezTo>
                      <a:pt x="5707" y="3547"/>
                      <a:pt x="5433" y="2680"/>
                      <a:pt x="5136" y="1539"/>
                    </a:cubicBezTo>
                    <a:cubicBezTo>
                      <a:pt x="4862" y="968"/>
                      <a:pt x="4292" y="124"/>
                      <a:pt x="3424" y="124"/>
                    </a:cubicBezTo>
                    <a:cubicBezTo>
                      <a:pt x="3256" y="36"/>
                      <a:pt x="3087" y="0"/>
                      <a:pt x="2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2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91"/>
              <p:cNvSpPr/>
              <p:nvPr/>
            </p:nvSpPr>
            <p:spPr>
              <a:xfrm flipH="1">
                <a:off x="7611563" y="1603449"/>
                <a:ext cx="943514" cy="1288940"/>
              </a:xfrm>
              <a:custGeom>
                <a:avLst/>
                <a:gdLst/>
                <a:ahLst/>
                <a:cxnLst/>
                <a:rect l="l" t="t" r="r" b="b"/>
                <a:pathLst>
                  <a:path w="21685" h="29624" extrusionOk="0">
                    <a:moveTo>
                      <a:pt x="2926" y="0"/>
                    </a:moveTo>
                    <a:cubicBezTo>
                      <a:pt x="2543" y="0"/>
                      <a:pt x="2202" y="204"/>
                      <a:pt x="2009" y="397"/>
                    </a:cubicBezTo>
                    <a:cubicBezTo>
                      <a:pt x="0" y="2406"/>
                      <a:pt x="3424" y="4392"/>
                      <a:pt x="4292" y="5830"/>
                    </a:cubicBezTo>
                    <a:cubicBezTo>
                      <a:pt x="4862" y="7245"/>
                      <a:pt x="4292" y="8957"/>
                      <a:pt x="3995" y="10395"/>
                    </a:cubicBezTo>
                    <a:cubicBezTo>
                      <a:pt x="3995" y="11810"/>
                      <a:pt x="4292" y="13248"/>
                      <a:pt x="5707" y="14093"/>
                    </a:cubicBezTo>
                    <a:cubicBezTo>
                      <a:pt x="6574" y="14663"/>
                      <a:pt x="7419" y="15234"/>
                      <a:pt x="7989" y="16101"/>
                    </a:cubicBezTo>
                    <a:cubicBezTo>
                      <a:pt x="8857" y="17243"/>
                      <a:pt x="9131" y="18658"/>
                      <a:pt x="9131" y="20096"/>
                    </a:cubicBezTo>
                    <a:cubicBezTo>
                      <a:pt x="8857" y="21237"/>
                      <a:pt x="8560" y="22652"/>
                      <a:pt x="8560" y="24090"/>
                    </a:cubicBezTo>
                    <a:cubicBezTo>
                      <a:pt x="8560" y="24935"/>
                      <a:pt x="8560" y="26373"/>
                      <a:pt x="9427" y="27217"/>
                    </a:cubicBezTo>
                    <a:lnTo>
                      <a:pt x="9427" y="27514"/>
                    </a:lnTo>
                    <a:cubicBezTo>
                      <a:pt x="10272" y="28358"/>
                      <a:pt x="11413" y="28929"/>
                      <a:pt x="12280" y="29500"/>
                    </a:cubicBezTo>
                    <a:cubicBezTo>
                      <a:pt x="12530" y="29587"/>
                      <a:pt x="12831" y="29623"/>
                      <a:pt x="13153" y="29623"/>
                    </a:cubicBezTo>
                    <a:cubicBezTo>
                      <a:pt x="13922" y="29623"/>
                      <a:pt x="14812" y="29419"/>
                      <a:pt x="15408" y="29226"/>
                    </a:cubicBezTo>
                    <a:cubicBezTo>
                      <a:pt x="17416" y="28655"/>
                      <a:pt x="19402" y="27217"/>
                      <a:pt x="20269" y="25231"/>
                    </a:cubicBezTo>
                    <a:cubicBezTo>
                      <a:pt x="21684" y="22081"/>
                      <a:pt x="20543" y="18087"/>
                      <a:pt x="17690" y="16101"/>
                    </a:cubicBezTo>
                    <a:cubicBezTo>
                      <a:pt x="16846" y="15531"/>
                      <a:pt x="15978" y="15234"/>
                      <a:pt x="15408" y="14389"/>
                    </a:cubicBezTo>
                    <a:cubicBezTo>
                      <a:pt x="14266" y="13248"/>
                      <a:pt x="13992" y="10966"/>
                      <a:pt x="13422" y="9528"/>
                    </a:cubicBezTo>
                    <a:cubicBezTo>
                      <a:pt x="11413" y="5259"/>
                      <a:pt x="7715" y="7245"/>
                      <a:pt x="6277" y="4689"/>
                    </a:cubicBezTo>
                    <a:cubicBezTo>
                      <a:pt x="5707" y="3547"/>
                      <a:pt x="5433" y="2680"/>
                      <a:pt x="5136" y="1539"/>
                    </a:cubicBezTo>
                    <a:cubicBezTo>
                      <a:pt x="4862" y="968"/>
                      <a:pt x="4292" y="124"/>
                      <a:pt x="3424" y="124"/>
                    </a:cubicBezTo>
                    <a:cubicBezTo>
                      <a:pt x="3256" y="36"/>
                      <a:pt x="3087" y="0"/>
                      <a:pt x="29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2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96" name="Google Shape;2496;p91"/>
            <p:cNvSpPr/>
            <p:nvPr/>
          </p:nvSpPr>
          <p:spPr>
            <a:xfrm>
              <a:off x="6698225" y="932025"/>
              <a:ext cx="1569753" cy="2172358"/>
            </a:xfrm>
            <a:custGeom>
              <a:avLst/>
              <a:gdLst/>
              <a:ahLst/>
              <a:cxnLst/>
              <a:rect l="l" t="t" r="r" b="b"/>
              <a:pathLst>
                <a:path w="70047" h="96937" extrusionOk="0">
                  <a:moveTo>
                    <a:pt x="1842" y="1"/>
                  </a:moveTo>
                  <a:cubicBezTo>
                    <a:pt x="825" y="1"/>
                    <a:pt x="1" y="825"/>
                    <a:pt x="1" y="1842"/>
                  </a:cubicBezTo>
                  <a:lnTo>
                    <a:pt x="1" y="95096"/>
                  </a:lnTo>
                  <a:cubicBezTo>
                    <a:pt x="1" y="96113"/>
                    <a:pt x="825" y="96936"/>
                    <a:pt x="1842" y="96936"/>
                  </a:cubicBezTo>
                  <a:lnTo>
                    <a:pt x="68207" y="96936"/>
                  </a:lnTo>
                  <a:cubicBezTo>
                    <a:pt x="69223" y="96936"/>
                    <a:pt x="70047" y="96113"/>
                    <a:pt x="70047" y="95096"/>
                  </a:cubicBezTo>
                  <a:lnTo>
                    <a:pt x="70047" y="1842"/>
                  </a:lnTo>
                  <a:cubicBezTo>
                    <a:pt x="70047" y="825"/>
                    <a:pt x="69223" y="1"/>
                    <a:pt x="68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91"/>
            <p:cNvSpPr/>
            <p:nvPr/>
          </p:nvSpPr>
          <p:spPr>
            <a:xfrm>
              <a:off x="6718664" y="952867"/>
              <a:ext cx="1528519" cy="2131079"/>
            </a:xfrm>
            <a:custGeom>
              <a:avLst/>
              <a:gdLst/>
              <a:ahLst/>
              <a:cxnLst/>
              <a:rect l="l" t="t" r="r" b="b"/>
              <a:pathLst>
                <a:path w="68207" h="95095" extrusionOk="0">
                  <a:moveTo>
                    <a:pt x="930" y="1"/>
                  </a:moveTo>
                  <a:cubicBezTo>
                    <a:pt x="421" y="1"/>
                    <a:pt x="0" y="403"/>
                    <a:pt x="0" y="912"/>
                  </a:cubicBezTo>
                  <a:lnTo>
                    <a:pt x="0" y="94166"/>
                  </a:lnTo>
                  <a:cubicBezTo>
                    <a:pt x="0" y="94674"/>
                    <a:pt x="421" y="95095"/>
                    <a:pt x="930" y="95095"/>
                  </a:cubicBezTo>
                  <a:lnTo>
                    <a:pt x="67295" y="95095"/>
                  </a:lnTo>
                  <a:cubicBezTo>
                    <a:pt x="67802" y="95095"/>
                    <a:pt x="68206" y="94674"/>
                    <a:pt x="68206" y="94166"/>
                  </a:cubicBezTo>
                  <a:lnTo>
                    <a:pt x="68206" y="912"/>
                  </a:lnTo>
                  <a:cubicBezTo>
                    <a:pt x="68206" y="403"/>
                    <a:pt x="67802" y="1"/>
                    <a:pt x="672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91"/>
            <p:cNvSpPr/>
            <p:nvPr/>
          </p:nvSpPr>
          <p:spPr>
            <a:xfrm>
              <a:off x="6917424" y="1690207"/>
              <a:ext cx="202362" cy="202340"/>
            </a:xfrm>
            <a:custGeom>
              <a:avLst/>
              <a:gdLst/>
              <a:ahLst/>
              <a:cxnLst/>
              <a:rect l="l" t="t" r="r" b="b"/>
              <a:pathLst>
                <a:path w="9030" h="9029" extrusionOk="0">
                  <a:moveTo>
                    <a:pt x="4523" y="1"/>
                  </a:moveTo>
                  <a:cubicBezTo>
                    <a:pt x="2018" y="1"/>
                    <a:pt x="1" y="2017"/>
                    <a:pt x="1" y="4523"/>
                  </a:cubicBezTo>
                  <a:cubicBezTo>
                    <a:pt x="1" y="7012"/>
                    <a:pt x="2018" y="9029"/>
                    <a:pt x="4523" y="9029"/>
                  </a:cubicBezTo>
                  <a:cubicBezTo>
                    <a:pt x="7013" y="9029"/>
                    <a:pt x="9029" y="7012"/>
                    <a:pt x="9029" y="4523"/>
                  </a:cubicBezTo>
                  <a:cubicBezTo>
                    <a:pt x="9029" y="2017"/>
                    <a:pt x="7013" y="1"/>
                    <a:pt x="45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91"/>
            <p:cNvSpPr/>
            <p:nvPr/>
          </p:nvSpPr>
          <p:spPr>
            <a:xfrm>
              <a:off x="7214410" y="1760152"/>
              <a:ext cx="834392" cy="62479"/>
            </a:xfrm>
            <a:custGeom>
              <a:avLst/>
              <a:gdLst/>
              <a:ahLst/>
              <a:cxnLst/>
              <a:rect l="l" t="t" r="r" b="b"/>
              <a:pathLst>
                <a:path w="37233" h="2788" extrusionOk="0">
                  <a:moveTo>
                    <a:pt x="1386" y="0"/>
                  </a:moveTo>
                  <a:cubicBezTo>
                    <a:pt x="615" y="0"/>
                    <a:pt x="1" y="631"/>
                    <a:pt x="1" y="1402"/>
                  </a:cubicBezTo>
                  <a:cubicBezTo>
                    <a:pt x="1" y="2157"/>
                    <a:pt x="615" y="2788"/>
                    <a:pt x="1386" y="2788"/>
                  </a:cubicBezTo>
                  <a:lnTo>
                    <a:pt x="35848" y="2788"/>
                  </a:lnTo>
                  <a:cubicBezTo>
                    <a:pt x="36601" y="2788"/>
                    <a:pt x="37232" y="2157"/>
                    <a:pt x="37232" y="1402"/>
                  </a:cubicBezTo>
                  <a:cubicBezTo>
                    <a:pt x="37232" y="631"/>
                    <a:pt x="36601" y="0"/>
                    <a:pt x="35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91"/>
            <p:cNvSpPr/>
            <p:nvPr/>
          </p:nvSpPr>
          <p:spPr>
            <a:xfrm>
              <a:off x="6917424" y="1305233"/>
              <a:ext cx="202362" cy="202340"/>
            </a:xfrm>
            <a:custGeom>
              <a:avLst/>
              <a:gdLst/>
              <a:ahLst/>
              <a:cxnLst/>
              <a:rect l="l" t="t" r="r" b="b"/>
              <a:pathLst>
                <a:path w="9030" h="9029" extrusionOk="0">
                  <a:moveTo>
                    <a:pt x="4523" y="0"/>
                  </a:moveTo>
                  <a:cubicBezTo>
                    <a:pt x="2018" y="0"/>
                    <a:pt x="1" y="2017"/>
                    <a:pt x="1" y="4506"/>
                  </a:cubicBezTo>
                  <a:cubicBezTo>
                    <a:pt x="1" y="6995"/>
                    <a:pt x="2018" y="9029"/>
                    <a:pt x="4523" y="9029"/>
                  </a:cubicBezTo>
                  <a:cubicBezTo>
                    <a:pt x="7013" y="9029"/>
                    <a:pt x="9029" y="6995"/>
                    <a:pt x="9029" y="4506"/>
                  </a:cubicBezTo>
                  <a:cubicBezTo>
                    <a:pt x="9029" y="2017"/>
                    <a:pt x="7013" y="0"/>
                    <a:pt x="4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91"/>
            <p:cNvSpPr/>
            <p:nvPr/>
          </p:nvSpPr>
          <p:spPr>
            <a:xfrm>
              <a:off x="7214410" y="1375155"/>
              <a:ext cx="834392" cy="62098"/>
            </a:xfrm>
            <a:custGeom>
              <a:avLst/>
              <a:gdLst/>
              <a:ahLst/>
              <a:cxnLst/>
              <a:rect l="l" t="t" r="r" b="b"/>
              <a:pathLst>
                <a:path w="37233" h="2771" extrusionOk="0">
                  <a:moveTo>
                    <a:pt x="1386" y="1"/>
                  </a:moveTo>
                  <a:cubicBezTo>
                    <a:pt x="615" y="1"/>
                    <a:pt x="1" y="615"/>
                    <a:pt x="1" y="1386"/>
                  </a:cubicBezTo>
                  <a:cubicBezTo>
                    <a:pt x="1" y="2157"/>
                    <a:pt x="615" y="2770"/>
                    <a:pt x="1386" y="2770"/>
                  </a:cubicBezTo>
                  <a:lnTo>
                    <a:pt x="35848" y="2770"/>
                  </a:lnTo>
                  <a:cubicBezTo>
                    <a:pt x="36601" y="2770"/>
                    <a:pt x="37232" y="2157"/>
                    <a:pt x="37232" y="1386"/>
                  </a:cubicBezTo>
                  <a:cubicBezTo>
                    <a:pt x="37232" y="615"/>
                    <a:pt x="36601" y="1"/>
                    <a:pt x="35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91"/>
            <p:cNvSpPr/>
            <p:nvPr/>
          </p:nvSpPr>
          <p:spPr>
            <a:xfrm>
              <a:off x="6917424" y="2075204"/>
              <a:ext cx="202362" cy="202721"/>
            </a:xfrm>
            <a:custGeom>
              <a:avLst/>
              <a:gdLst/>
              <a:ahLst/>
              <a:cxnLst/>
              <a:rect l="l" t="t" r="r" b="b"/>
              <a:pathLst>
                <a:path w="9030" h="9046" extrusionOk="0">
                  <a:moveTo>
                    <a:pt x="4523" y="0"/>
                  </a:moveTo>
                  <a:cubicBezTo>
                    <a:pt x="2018" y="0"/>
                    <a:pt x="1" y="2034"/>
                    <a:pt x="1" y="4523"/>
                  </a:cubicBezTo>
                  <a:cubicBezTo>
                    <a:pt x="1" y="7012"/>
                    <a:pt x="2018" y="9045"/>
                    <a:pt x="4523" y="9045"/>
                  </a:cubicBezTo>
                  <a:cubicBezTo>
                    <a:pt x="7013" y="9045"/>
                    <a:pt x="9029" y="7012"/>
                    <a:pt x="9029" y="4523"/>
                  </a:cubicBezTo>
                  <a:cubicBezTo>
                    <a:pt x="9029" y="2034"/>
                    <a:pt x="7013" y="0"/>
                    <a:pt x="4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91"/>
            <p:cNvSpPr/>
            <p:nvPr/>
          </p:nvSpPr>
          <p:spPr>
            <a:xfrm>
              <a:off x="7214410" y="2145529"/>
              <a:ext cx="834392" cy="62098"/>
            </a:xfrm>
            <a:custGeom>
              <a:avLst/>
              <a:gdLst/>
              <a:ahLst/>
              <a:cxnLst/>
              <a:rect l="l" t="t" r="r" b="b"/>
              <a:pathLst>
                <a:path w="37233" h="2771" extrusionOk="0">
                  <a:moveTo>
                    <a:pt x="1386" y="1"/>
                  </a:moveTo>
                  <a:cubicBezTo>
                    <a:pt x="615" y="1"/>
                    <a:pt x="1" y="613"/>
                    <a:pt x="1" y="1385"/>
                  </a:cubicBezTo>
                  <a:cubicBezTo>
                    <a:pt x="1" y="2156"/>
                    <a:pt x="615" y="2770"/>
                    <a:pt x="1386" y="2770"/>
                  </a:cubicBezTo>
                  <a:lnTo>
                    <a:pt x="35848" y="2770"/>
                  </a:lnTo>
                  <a:cubicBezTo>
                    <a:pt x="36601" y="2770"/>
                    <a:pt x="37232" y="2156"/>
                    <a:pt x="37232" y="1385"/>
                  </a:cubicBezTo>
                  <a:cubicBezTo>
                    <a:pt x="37232" y="613"/>
                    <a:pt x="36601" y="1"/>
                    <a:pt x="35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91"/>
            <p:cNvSpPr/>
            <p:nvPr/>
          </p:nvSpPr>
          <p:spPr>
            <a:xfrm>
              <a:off x="6917424" y="2481020"/>
              <a:ext cx="202362" cy="202721"/>
            </a:xfrm>
            <a:custGeom>
              <a:avLst/>
              <a:gdLst/>
              <a:ahLst/>
              <a:cxnLst/>
              <a:rect l="l" t="t" r="r" b="b"/>
              <a:pathLst>
                <a:path w="9030" h="9046" extrusionOk="0">
                  <a:moveTo>
                    <a:pt x="4523" y="0"/>
                  </a:moveTo>
                  <a:cubicBezTo>
                    <a:pt x="2018" y="0"/>
                    <a:pt x="1" y="2034"/>
                    <a:pt x="1" y="4523"/>
                  </a:cubicBezTo>
                  <a:cubicBezTo>
                    <a:pt x="1" y="7012"/>
                    <a:pt x="2018" y="9045"/>
                    <a:pt x="4523" y="9045"/>
                  </a:cubicBezTo>
                  <a:cubicBezTo>
                    <a:pt x="7013" y="9045"/>
                    <a:pt x="9029" y="7012"/>
                    <a:pt x="9029" y="4523"/>
                  </a:cubicBezTo>
                  <a:cubicBezTo>
                    <a:pt x="9029" y="2034"/>
                    <a:pt x="7013" y="0"/>
                    <a:pt x="45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91"/>
            <p:cNvSpPr/>
            <p:nvPr/>
          </p:nvSpPr>
          <p:spPr>
            <a:xfrm>
              <a:off x="7214410" y="2551322"/>
              <a:ext cx="834392" cy="62076"/>
            </a:xfrm>
            <a:custGeom>
              <a:avLst/>
              <a:gdLst/>
              <a:ahLst/>
              <a:cxnLst/>
              <a:rect l="l" t="t" r="r" b="b"/>
              <a:pathLst>
                <a:path w="37233" h="2770" extrusionOk="0">
                  <a:moveTo>
                    <a:pt x="1386" y="0"/>
                  </a:moveTo>
                  <a:cubicBezTo>
                    <a:pt x="615" y="0"/>
                    <a:pt x="1" y="615"/>
                    <a:pt x="1" y="1386"/>
                  </a:cubicBezTo>
                  <a:cubicBezTo>
                    <a:pt x="1" y="2157"/>
                    <a:pt x="615" y="2770"/>
                    <a:pt x="1386" y="2770"/>
                  </a:cubicBezTo>
                  <a:lnTo>
                    <a:pt x="35848" y="2770"/>
                  </a:lnTo>
                  <a:cubicBezTo>
                    <a:pt x="36601" y="2770"/>
                    <a:pt x="37232" y="2157"/>
                    <a:pt x="37232" y="1386"/>
                  </a:cubicBezTo>
                  <a:cubicBezTo>
                    <a:pt x="37232" y="615"/>
                    <a:pt x="36601" y="0"/>
                    <a:pt x="358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91"/>
            <p:cNvSpPr/>
            <p:nvPr/>
          </p:nvSpPr>
          <p:spPr>
            <a:xfrm>
              <a:off x="6257094" y="2814516"/>
              <a:ext cx="1906015" cy="1396905"/>
            </a:xfrm>
            <a:custGeom>
              <a:avLst/>
              <a:gdLst/>
              <a:ahLst/>
              <a:cxnLst/>
              <a:rect l="l" t="t" r="r" b="b"/>
              <a:pathLst>
                <a:path w="85052" h="62334" extrusionOk="0">
                  <a:moveTo>
                    <a:pt x="4102" y="1"/>
                  </a:moveTo>
                  <a:cubicBezTo>
                    <a:pt x="1840" y="1"/>
                    <a:pt x="0" y="1842"/>
                    <a:pt x="0" y="4103"/>
                  </a:cubicBezTo>
                  <a:lnTo>
                    <a:pt x="0" y="58232"/>
                  </a:lnTo>
                  <a:cubicBezTo>
                    <a:pt x="0" y="60494"/>
                    <a:pt x="1840" y="62334"/>
                    <a:pt x="4102" y="62334"/>
                  </a:cubicBezTo>
                  <a:lnTo>
                    <a:pt x="80949" y="62334"/>
                  </a:lnTo>
                  <a:cubicBezTo>
                    <a:pt x="83210" y="62334"/>
                    <a:pt x="85051" y="60494"/>
                    <a:pt x="85051" y="58232"/>
                  </a:cubicBezTo>
                  <a:lnTo>
                    <a:pt x="85051" y="4103"/>
                  </a:lnTo>
                  <a:cubicBezTo>
                    <a:pt x="85051" y="1842"/>
                    <a:pt x="83210" y="1"/>
                    <a:pt x="809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91"/>
            <p:cNvSpPr/>
            <p:nvPr/>
          </p:nvSpPr>
          <p:spPr>
            <a:xfrm>
              <a:off x="6467664" y="3650486"/>
              <a:ext cx="1484483" cy="62501"/>
            </a:xfrm>
            <a:custGeom>
              <a:avLst/>
              <a:gdLst/>
              <a:ahLst/>
              <a:cxnLst/>
              <a:rect l="l" t="t" r="r" b="b"/>
              <a:pathLst>
                <a:path w="66242" h="2789" extrusionOk="0">
                  <a:moveTo>
                    <a:pt x="1384" y="1"/>
                  </a:moveTo>
                  <a:cubicBezTo>
                    <a:pt x="613" y="1"/>
                    <a:pt x="0" y="632"/>
                    <a:pt x="0" y="1386"/>
                  </a:cubicBezTo>
                  <a:cubicBezTo>
                    <a:pt x="0" y="2157"/>
                    <a:pt x="613" y="2788"/>
                    <a:pt x="1384" y="2788"/>
                  </a:cubicBezTo>
                  <a:lnTo>
                    <a:pt x="64857" y="2788"/>
                  </a:lnTo>
                  <a:cubicBezTo>
                    <a:pt x="65629" y="2788"/>
                    <a:pt x="66241" y="2157"/>
                    <a:pt x="66241" y="1386"/>
                  </a:cubicBezTo>
                  <a:cubicBezTo>
                    <a:pt x="66241" y="632"/>
                    <a:pt x="65629" y="1"/>
                    <a:pt x="648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91"/>
            <p:cNvSpPr/>
            <p:nvPr/>
          </p:nvSpPr>
          <p:spPr>
            <a:xfrm>
              <a:off x="6467664" y="3806466"/>
              <a:ext cx="1484483" cy="62076"/>
            </a:xfrm>
            <a:custGeom>
              <a:avLst/>
              <a:gdLst/>
              <a:ahLst/>
              <a:cxnLst/>
              <a:rect l="l" t="t" r="r" b="b"/>
              <a:pathLst>
                <a:path w="66242" h="2770" extrusionOk="0">
                  <a:moveTo>
                    <a:pt x="1384" y="0"/>
                  </a:moveTo>
                  <a:cubicBezTo>
                    <a:pt x="613" y="0"/>
                    <a:pt x="0" y="613"/>
                    <a:pt x="0" y="1384"/>
                  </a:cubicBezTo>
                  <a:cubicBezTo>
                    <a:pt x="0" y="2156"/>
                    <a:pt x="613" y="2770"/>
                    <a:pt x="1384" y="2770"/>
                  </a:cubicBezTo>
                  <a:lnTo>
                    <a:pt x="64857" y="2770"/>
                  </a:lnTo>
                  <a:cubicBezTo>
                    <a:pt x="65629" y="2770"/>
                    <a:pt x="66241" y="2156"/>
                    <a:pt x="66241" y="1384"/>
                  </a:cubicBezTo>
                  <a:cubicBezTo>
                    <a:pt x="66241" y="613"/>
                    <a:pt x="65629" y="0"/>
                    <a:pt x="648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91"/>
            <p:cNvSpPr/>
            <p:nvPr/>
          </p:nvSpPr>
          <p:spPr>
            <a:xfrm>
              <a:off x="6822784" y="3962020"/>
              <a:ext cx="742443" cy="62479"/>
            </a:xfrm>
            <a:custGeom>
              <a:avLst/>
              <a:gdLst/>
              <a:ahLst/>
              <a:cxnLst/>
              <a:rect l="l" t="t" r="r" b="b"/>
              <a:pathLst>
                <a:path w="33130" h="2788" extrusionOk="0">
                  <a:moveTo>
                    <a:pt x="1384" y="1"/>
                  </a:moveTo>
                  <a:cubicBezTo>
                    <a:pt x="631" y="1"/>
                    <a:pt x="0" y="632"/>
                    <a:pt x="0" y="1385"/>
                  </a:cubicBezTo>
                  <a:cubicBezTo>
                    <a:pt x="0" y="2156"/>
                    <a:pt x="631" y="2787"/>
                    <a:pt x="1384" y="2787"/>
                  </a:cubicBezTo>
                  <a:lnTo>
                    <a:pt x="31744" y="2787"/>
                  </a:lnTo>
                  <a:cubicBezTo>
                    <a:pt x="32499" y="2787"/>
                    <a:pt x="33130" y="2156"/>
                    <a:pt x="33130" y="1385"/>
                  </a:cubicBezTo>
                  <a:cubicBezTo>
                    <a:pt x="33130" y="632"/>
                    <a:pt x="32499" y="1"/>
                    <a:pt x="317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91"/>
            <p:cNvSpPr/>
            <p:nvPr/>
          </p:nvSpPr>
          <p:spPr>
            <a:xfrm>
              <a:off x="6933560" y="2966955"/>
              <a:ext cx="558614" cy="558614"/>
            </a:xfrm>
            <a:custGeom>
              <a:avLst/>
              <a:gdLst/>
              <a:ahLst/>
              <a:cxnLst/>
              <a:rect l="l" t="t" r="r" b="b"/>
              <a:pathLst>
                <a:path w="24927" h="24927" extrusionOk="0">
                  <a:moveTo>
                    <a:pt x="12463" y="0"/>
                  </a:moveTo>
                  <a:cubicBezTo>
                    <a:pt x="5591" y="0"/>
                    <a:pt x="0" y="5593"/>
                    <a:pt x="0" y="12464"/>
                  </a:cubicBezTo>
                  <a:cubicBezTo>
                    <a:pt x="0" y="19335"/>
                    <a:pt x="5591" y="24926"/>
                    <a:pt x="12463" y="24926"/>
                  </a:cubicBezTo>
                  <a:cubicBezTo>
                    <a:pt x="19334" y="24926"/>
                    <a:pt x="24927" y="19335"/>
                    <a:pt x="24927" y="12464"/>
                  </a:cubicBezTo>
                  <a:cubicBezTo>
                    <a:pt x="24927" y="5593"/>
                    <a:pt x="19334" y="0"/>
                    <a:pt x="124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91"/>
            <p:cNvSpPr/>
            <p:nvPr/>
          </p:nvSpPr>
          <p:spPr>
            <a:xfrm>
              <a:off x="7113472" y="3047073"/>
              <a:ext cx="198799" cy="199202"/>
            </a:xfrm>
            <a:custGeom>
              <a:avLst/>
              <a:gdLst/>
              <a:ahLst/>
              <a:cxnLst/>
              <a:rect l="l" t="t" r="r" b="b"/>
              <a:pathLst>
                <a:path w="8871" h="8889" extrusionOk="0">
                  <a:moveTo>
                    <a:pt x="4435" y="1"/>
                  </a:moveTo>
                  <a:cubicBezTo>
                    <a:pt x="1981" y="1"/>
                    <a:pt x="1" y="1999"/>
                    <a:pt x="1" y="4453"/>
                  </a:cubicBezTo>
                  <a:cubicBezTo>
                    <a:pt x="1" y="6891"/>
                    <a:pt x="1981" y="8889"/>
                    <a:pt x="4435" y="8889"/>
                  </a:cubicBezTo>
                  <a:cubicBezTo>
                    <a:pt x="6889" y="8889"/>
                    <a:pt x="8870" y="6891"/>
                    <a:pt x="8870" y="4453"/>
                  </a:cubicBezTo>
                  <a:cubicBezTo>
                    <a:pt x="8870" y="1999"/>
                    <a:pt x="6889" y="1"/>
                    <a:pt x="44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91"/>
            <p:cNvSpPr/>
            <p:nvPr/>
          </p:nvSpPr>
          <p:spPr>
            <a:xfrm>
              <a:off x="7021925" y="3289066"/>
              <a:ext cx="382270" cy="218856"/>
            </a:xfrm>
            <a:custGeom>
              <a:avLst/>
              <a:gdLst/>
              <a:ahLst/>
              <a:cxnLst/>
              <a:rect l="l" t="t" r="r" b="b"/>
              <a:pathLst>
                <a:path w="17058" h="9766" extrusionOk="0">
                  <a:moveTo>
                    <a:pt x="8520" y="1"/>
                  </a:moveTo>
                  <a:cubicBezTo>
                    <a:pt x="4576" y="1"/>
                    <a:pt x="1228" y="2525"/>
                    <a:pt x="1" y="6049"/>
                  </a:cubicBezTo>
                  <a:cubicBezTo>
                    <a:pt x="2122" y="8328"/>
                    <a:pt x="5154" y="9765"/>
                    <a:pt x="8520" y="9765"/>
                  </a:cubicBezTo>
                  <a:cubicBezTo>
                    <a:pt x="11885" y="9765"/>
                    <a:pt x="14919" y="8328"/>
                    <a:pt x="17057" y="6049"/>
                  </a:cubicBezTo>
                  <a:cubicBezTo>
                    <a:pt x="15812" y="2525"/>
                    <a:pt x="12465" y="1"/>
                    <a:pt x="85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91"/>
            <p:cNvSpPr/>
            <p:nvPr/>
          </p:nvSpPr>
          <p:spPr>
            <a:xfrm>
              <a:off x="5588875" y="932025"/>
              <a:ext cx="981289" cy="1002511"/>
            </a:xfrm>
            <a:custGeom>
              <a:avLst/>
              <a:gdLst/>
              <a:ahLst/>
              <a:cxnLst/>
              <a:rect l="l" t="t" r="r" b="b"/>
              <a:pathLst>
                <a:path w="43788" h="44735" extrusionOk="0">
                  <a:moveTo>
                    <a:pt x="1823" y="1"/>
                  </a:moveTo>
                  <a:cubicBezTo>
                    <a:pt x="825" y="1"/>
                    <a:pt x="0" y="825"/>
                    <a:pt x="0" y="1842"/>
                  </a:cubicBezTo>
                  <a:lnTo>
                    <a:pt x="0" y="42895"/>
                  </a:lnTo>
                  <a:cubicBezTo>
                    <a:pt x="0" y="43912"/>
                    <a:pt x="825" y="44735"/>
                    <a:pt x="1823" y="44735"/>
                  </a:cubicBezTo>
                  <a:lnTo>
                    <a:pt x="41948" y="44735"/>
                  </a:lnTo>
                  <a:cubicBezTo>
                    <a:pt x="42964" y="44735"/>
                    <a:pt x="43787" y="43912"/>
                    <a:pt x="43787" y="42895"/>
                  </a:cubicBezTo>
                  <a:lnTo>
                    <a:pt x="43787" y="1842"/>
                  </a:lnTo>
                  <a:cubicBezTo>
                    <a:pt x="43787" y="825"/>
                    <a:pt x="42964" y="1"/>
                    <a:pt x="419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91"/>
            <p:cNvSpPr/>
            <p:nvPr/>
          </p:nvSpPr>
          <p:spPr>
            <a:xfrm>
              <a:off x="5609291" y="952867"/>
              <a:ext cx="940077" cy="960874"/>
            </a:xfrm>
            <a:custGeom>
              <a:avLst/>
              <a:gdLst/>
              <a:ahLst/>
              <a:cxnLst/>
              <a:rect l="l" t="t" r="r" b="b"/>
              <a:pathLst>
                <a:path w="41949" h="42877" extrusionOk="0">
                  <a:moveTo>
                    <a:pt x="912" y="1"/>
                  </a:moveTo>
                  <a:cubicBezTo>
                    <a:pt x="421" y="1"/>
                    <a:pt x="1" y="403"/>
                    <a:pt x="1" y="912"/>
                  </a:cubicBezTo>
                  <a:lnTo>
                    <a:pt x="1" y="41965"/>
                  </a:lnTo>
                  <a:cubicBezTo>
                    <a:pt x="1" y="42473"/>
                    <a:pt x="421" y="42877"/>
                    <a:pt x="912" y="42877"/>
                  </a:cubicBezTo>
                  <a:lnTo>
                    <a:pt x="41037" y="42877"/>
                  </a:lnTo>
                  <a:cubicBezTo>
                    <a:pt x="41544" y="42877"/>
                    <a:pt x="41948" y="42473"/>
                    <a:pt x="41948" y="41965"/>
                  </a:cubicBezTo>
                  <a:lnTo>
                    <a:pt x="41948" y="912"/>
                  </a:lnTo>
                  <a:cubicBezTo>
                    <a:pt x="41948" y="403"/>
                    <a:pt x="41544" y="1"/>
                    <a:pt x="410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91"/>
            <p:cNvSpPr/>
            <p:nvPr/>
          </p:nvSpPr>
          <p:spPr>
            <a:xfrm>
              <a:off x="5812399" y="1273029"/>
              <a:ext cx="565292" cy="304462"/>
            </a:xfrm>
            <a:custGeom>
              <a:avLst/>
              <a:gdLst/>
              <a:ahLst/>
              <a:cxnLst/>
              <a:rect l="l" t="t" r="r" b="b"/>
              <a:pathLst>
                <a:path w="25225" h="13586" extrusionOk="0">
                  <a:moveTo>
                    <a:pt x="1" y="0"/>
                  </a:moveTo>
                  <a:lnTo>
                    <a:pt x="1" y="13586"/>
                  </a:lnTo>
                  <a:lnTo>
                    <a:pt x="19283" y="13586"/>
                  </a:lnTo>
                  <a:lnTo>
                    <a:pt x="19283" y="9203"/>
                  </a:lnTo>
                  <a:lnTo>
                    <a:pt x="25224" y="13586"/>
                  </a:lnTo>
                  <a:lnTo>
                    <a:pt x="25224" y="0"/>
                  </a:lnTo>
                  <a:lnTo>
                    <a:pt x="19283" y="4382"/>
                  </a:lnTo>
                  <a:lnTo>
                    <a:pt x="1928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6000"/>
                </a:schemeClr>
              </a:outerShdw>
              <a:reflection stA="8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6" name="Google Shape;2516;p91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Google Shape;2517;p91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8" name="Google Shape;2518;p91">
            <a:hlinkClick r:id="" action="ppaction://hlinkshowjump?jump=nextslide"/>
          </p:cNvPr>
          <p:cNvSpPr/>
          <p:nvPr/>
        </p:nvSpPr>
        <p:spPr>
          <a:xfrm rot="10800000" flipH="1">
            <a:off x="465315" y="273705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9" name="Google Shape;2519;p91">
            <a:hlinkClick r:id="rId3" action="ppaction://hlinksldjump"/>
          </p:cNvPr>
          <p:cNvSpPr/>
          <p:nvPr/>
        </p:nvSpPr>
        <p:spPr>
          <a:xfrm rot="5400000">
            <a:off x="465301" y="249316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573;p77">
            <a:extLst>
              <a:ext uri="{FF2B5EF4-FFF2-40B4-BE49-F238E27FC236}">
                <a16:creationId xmlns:a16="http://schemas.microsoft.com/office/drawing/2014/main" id="{36A9DE6C-5D8D-37E0-3EF5-C1A33A58E359}"/>
              </a:ext>
            </a:extLst>
          </p:cNvPr>
          <p:cNvSpPr txBox="1">
            <a:spLocks/>
          </p:cNvSpPr>
          <p:nvPr/>
        </p:nvSpPr>
        <p:spPr>
          <a:xfrm>
            <a:off x="720000" y="6556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45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Montserrat"/>
              <a:buNone/>
              <a:defRPr sz="6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ID" sz="3000" dirty="0" err="1"/>
              <a:t>Identifikasi</a:t>
            </a:r>
            <a:r>
              <a:rPr lang="en-ID" sz="3000" dirty="0"/>
              <a:t> </a:t>
            </a:r>
            <a:r>
              <a:rPr lang="en-ID" sz="3000" dirty="0" err="1"/>
              <a:t>Masalah</a:t>
            </a:r>
            <a:endParaRPr lang="en-ID" sz="3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0" name="Google Shape;1560;p77"/>
          <p:cNvGrpSpPr/>
          <p:nvPr/>
        </p:nvGrpSpPr>
        <p:grpSpPr>
          <a:xfrm>
            <a:off x="7396235" y="1721853"/>
            <a:ext cx="1037670" cy="2045238"/>
            <a:chOff x="7396235" y="1721853"/>
            <a:chExt cx="1037670" cy="2045238"/>
          </a:xfrm>
        </p:grpSpPr>
        <p:sp>
          <p:nvSpPr>
            <p:cNvPr id="1561" name="Google Shape;1561;p77"/>
            <p:cNvSpPr/>
            <p:nvPr/>
          </p:nvSpPr>
          <p:spPr>
            <a:xfrm rot="10269652" flipH="1">
              <a:off x="7482000" y="2524334"/>
              <a:ext cx="866139" cy="1183238"/>
            </a:xfrm>
            <a:custGeom>
              <a:avLst/>
              <a:gdLst/>
              <a:ahLst/>
              <a:cxnLst/>
              <a:rect l="l" t="t" r="r" b="b"/>
              <a:pathLst>
                <a:path w="21685" h="29624" extrusionOk="0">
                  <a:moveTo>
                    <a:pt x="2926" y="0"/>
                  </a:moveTo>
                  <a:cubicBezTo>
                    <a:pt x="2543" y="0"/>
                    <a:pt x="2202" y="204"/>
                    <a:pt x="2009" y="397"/>
                  </a:cubicBezTo>
                  <a:cubicBezTo>
                    <a:pt x="0" y="2406"/>
                    <a:pt x="3424" y="4392"/>
                    <a:pt x="4292" y="5830"/>
                  </a:cubicBezTo>
                  <a:cubicBezTo>
                    <a:pt x="4862" y="7245"/>
                    <a:pt x="4292" y="8957"/>
                    <a:pt x="3995" y="10395"/>
                  </a:cubicBezTo>
                  <a:cubicBezTo>
                    <a:pt x="3995" y="11810"/>
                    <a:pt x="4292" y="13248"/>
                    <a:pt x="5707" y="14093"/>
                  </a:cubicBezTo>
                  <a:cubicBezTo>
                    <a:pt x="6574" y="14663"/>
                    <a:pt x="7419" y="15234"/>
                    <a:pt x="7989" y="16101"/>
                  </a:cubicBezTo>
                  <a:cubicBezTo>
                    <a:pt x="8857" y="17243"/>
                    <a:pt x="9131" y="18658"/>
                    <a:pt x="9131" y="20096"/>
                  </a:cubicBezTo>
                  <a:cubicBezTo>
                    <a:pt x="8857" y="21237"/>
                    <a:pt x="8560" y="22652"/>
                    <a:pt x="8560" y="24090"/>
                  </a:cubicBezTo>
                  <a:cubicBezTo>
                    <a:pt x="8560" y="24935"/>
                    <a:pt x="8560" y="26373"/>
                    <a:pt x="9427" y="27217"/>
                  </a:cubicBezTo>
                  <a:lnTo>
                    <a:pt x="9427" y="27514"/>
                  </a:lnTo>
                  <a:cubicBezTo>
                    <a:pt x="10272" y="28358"/>
                    <a:pt x="11413" y="28929"/>
                    <a:pt x="12280" y="29500"/>
                  </a:cubicBezTo>
                  <a:cubicBezTo>
                    <a:pt x="12530" y="29587"/>
                    <a:pt x="12831" y="29623"/>
                    <a:pt x="13153" y="29623"/>
                  </a:cubicBezTo>
                  <a:cubicBezTo>
                    <a:pt x="13922" y="29623"/>
                    <a:pt x="14812" y="29419"/>
                    <a:pt x="15408" y="29226"/>
                  </a:cubicBezTo>
                  <a:cubicBezTo>
                    <a:pt x="17416" y="28655"/>
                    <a:pt x="19402" y="27217"/>
                    <a:pt x="20269" y="25231"/>
                  </a:cubicBezTo>
                  <a:cubicBezTo>
                    <a:pt x="21684" y="22081"/>
                    <a:pt x="20543" y="18087"/>
                    <a:pt x="17690" y="16101"/>
                  </a:cubicBezTo>
                  <a:cubicBezTo>
                    <a:pt x="16846" y="15531"/>
                    <a:pt x="15978" y="15234"/>
                    <a:pt x="15408" y="14389"/>
                  </a:cubicBezTo>
                  <a:cubicBezTo>
                    <a:pt x="14266" y="13248"/>
                    <a:pt x="13992" y="10966"/>
                    <a:pt x="13422" y="9528"/>
                  </a:cubicBezTo>
                  <a:cubicBezTo>
                    <a:pt x="11413" y="5259"/>
                    <a:pt x="7715" y="7245"/>
                    <a:pt x="6277" y="4689"/>
                  </a:cubicBezTo>
                  <a:cubicBezTo>
                    <a:pt x="5707" y="3547"/>
                    <a:pt x="5433" y="2680"/>
                    <a:pt x="5136" y="1539"/>
                  </a:cubicBezTo>
                  <a:cubicBezTo>
                    <a:pt x="4862" y="968"/>
                    <a:pt x="4292" y="124"/>
                    <a:pt x="3424" y="124"/>
                  </a:cubicBezTo>
                  <a:cubicBezTo>
                    <a:pt x="3256" y="36"/>
                    <a:pt x="3087" y="0"/>
                    <a:pt x="29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22000"/>
                </a:schemeClr>
              </a:outerShdw>
              <a:reflection stA="20000" endPos="30000" dist="381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2" name="Google Shape;1562;p77"/>
            <p:cNvGrpSpPr/>
            <p:nvPr/>
          </p:nvGrpSpPr>
          <p:grpSpPr>
            <a:xfrm rot="2700000">
              <a:off x="7878629" y="1895395"/>
              <a:ext cx="564891" cy="178747"/>
              <a:chOff x="6872640" y="3355362"/>
              <a:chExt cx="564897" cy="178749"/>
            </a:xfrm>
          </p:grpSpPr>
          <p:sp>
            <p:nvSpPr>
              <p:cNvPr id="1563" name="Google Shape;1563;p77"/>
              <p:cNvSpPr/>
              <p:nvPr/>
            </p:nvSpPr>
            <p:spPr>
              <a:xfrm>
                <a:off x="7337337" y="3355362"/>
                <a:ext cx="100200" cy="100200"/>
              </a:xfrm>
              <a:prstGeom prst="ellipse">
                <a:avLst/>
              </a:prstGeom>
              <a:gradFill>
                <a:gsLst>
                  <a:gs pos="0">
                    <a:srgbClr val="81EEEB"/>
                  </a:gs>
                  <a:gs pos="100000">
                    <a:srgbClr val="3AE4DF"/>
                  </a:gs>
                </a:gsLst>
                <a:lin ang="8100019" scaled="0"/>
              </a:gra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77"/>
              <p:cNvSpPr/>
              <p:nvPr/>
            </p:nvSpPr>
            <p:spPr>
              <a:xfrm>
                <a:off x="6872640" y="3488811"/>
                <a:ext cx="45300" cy="453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65" name="Google Shape;1565;p77"/>
          <p:cNvGrpSpPr/>
          <p:nvPr/>
        </p:nvGrpSpPr>
        <p:grpSpPr>
          <a:xfrm>
            <a:off x="830933" y="2247684"/>
            <a:ext cx="1102217" cy="1865376"/>
            <a:chOff x="830933" y="2247684"/>
            <a:chExt cx="1102217" cy="1865376"/>
          </a:xfrm>
        </p:grpSpPr>
        <p:grpSp>
          <p:nvGrpSpPr>
            <p:cNvPr id="1566" name="Google Shape;1566;p77"/>
            <p:cNvGrpSpPr/>
            <p:nvPr/>
          </p:nvGrpSpPr>
          <p:grpSpPr>
            <a:xfrm flipH="1">
              <a:off x="830933" y="2247684"/>
              <a:ext cx="1102217" cy="1494740"/>
              <a:chOff x="7452861" y="1397649"/>
              <a:chExt cx="1102217" cy="1494740"/>
            </a:xfrm>
          </p:grpSpPr>
          <p:sp>
            <p:nvSpPr>
              <p:cNvPr id="1567" name="Google Shape;1567;p77"/>
              <p:cNvSpPr/>
              <p:nvPr/>
            </p:nvSpPr>
            <p:spPr>
              <a:xfrm flipH="1">
                <a:off x="7452861" y="1397649"/>
                <a:ext cx="943514" cy="1288940"/>
              </a:xfrm>
              <a:custGeom>
                <a:avLst/>
                <a:gdLst/>
                <a:ahLst/>
                <a:cxnLst/>
                <a:rect l="l" t="t" r="r" b="b"/>
                <a:pathLst>
                  <a:path w="21685" h="29624" extrusionOk="0">
                    <a:moveTo>
                      <a:pt x="2926" y="0"/>
                    </a:moveTo>
                    <a:cubicBezTo>
                      <a:pt x="2543" y="0"/>
                      <a:pt x="2202" y="204"/>
                      <a:pt x="2009" y="397"/>
                    </a:cubicBezTo>
                    <a:cubicBezTo>
                      <a:pt x="0" y="2406"/>
                      <a:pt x="3424" y="4392"/>
                      <a:pt x="4292" y="5830"/>
                    </a:cubicBezTo>
                    <a:cubicBezTo>
                      <a:pt x="4862" y="7245"/>
                      <a:pt x="4292" y="8957"/>
                      <a:pt x="3995" y="10395"/>
                    </a:cubicBezTo>
                    <a:cubicBezTo>
                      <a:pt x="3995" y="11810"/>
                      <a:pt x="4292" y="13248"/>
                      <a:pt x="5707" y="14093"/>
                    </a:cubicBezTo>
                    <a:cubicBezTo>
                      <a:pt x="6574" y="14663"/>
                      <a:pt x="7419" y="15234"/>
                      <a:pt x="7989" y="16101"/>
                    </a:cubicBezTo>
                    <a:cubicBezTo>
                      <a:pt x="8857" y="17243"/>
                      <a:pt x="9131" y="18658"/>
                      <a:pt x="9131" y="20096"/>
                    </a:cubicBezTo>
                    <a:cubicBezTo>
                      <a:pt x="8857" y="21237"/>
                      <a:pt x="8560" y="22652"/>
                      <a:pt x="8560" y="24090"/>
                    </a:cubicBezTo>
                    <a:cubicBezTo>
                      <a:pt x="8560" y="24935"/>
                      <a:pt x="8560" y="26373"/>
                      <a:pt x="9427" y="27217"/>
                    </a:cubicBezTo>
                    <a:lnTo>
                      <a:pt x="9427" y="27514"/>
                    </a:lnTo>
                    <a:cubicBezTo>
                      <a:pt x="10272" y="28358"/>
                      <a:pt x="11413" y="28929"/>
                      <a:pt x="12280" y="29500"/>
                    </a:cubicBezTo>
                    <a:cubicBezTo>
                      <a:pt x="12530" y="29587"/>
                      <a:pt x="12831" y="29623"/>
                      <a:pt x="13153" y="29623"/>
                    </a:cubicBezTo>
                    <a:cubicBezTo>
                      <a:pt x="13922" y="29623"/>
                      <a:pt x="14812" y="29419"/>
                      <a:pt x="15408" y="29226"/>
                    </a:cubicBezTo>
                    <a:cubicBezTo>
                      <a:pt x="17416" y="28655"/>
                      <a:pt x="19402" y="27217"/>
                      <a:pt x="20269" y="25231"/>
                    </a:cubicBezTo>
                    <a:cubicBezTo>
                      <a:pt x="21684" y="22081"/>
                      <a:pt x="20543" y="18087"/>
                      <a:pt x="17690" y="16101"/>
                    </a:cubicBezTo>
                    <a:cubicBezTo>
                      <a:pt x="16846" y="15531"/>
                      <a:pt x="15978" y="15234"/>
                      <a:pt x="15408" y="14389"/>
                    </a:cubicBezTo>
                    <a:cubicBezTo>
                      <a:pt x="14266" y="13248"/>
                      <a:pt x="13992" y="10966"/>
                      <a:pt x="13422" y="9528"/>
                    </a:cubicBezTo>
                    <a:cubicBezTo>
                      <a:pt x="11413" y="5259"/>
                      <a:pt x="7715" y="7245"/>
                      <a:pt x="6277" y="4689"/>
                    </a:cubicBezTo>
                    <a:cubicBezTo>
                      <a:pt x="5707" y="3547"/>
                      <a:pt x="5433" y="2680"/>
                      <a:pt x="5136" y="1539"/>
                    </a:cubicBezTo>
                    <a:cubicBezTo>
                      <a:pt x="4862" y="968"/>
                      <a:pt x="4292" y="124"/>
                      <a:pt x="3424" y="124"/>
                    </a:cubicBezTo>
                    <a:cubicBezTo>
                      <a:pt x="3256" y="36"/>
                      <a:pt x="3087" y="0"/>
                      <a:pt x="29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2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77"/>
              <p:cNvSpPr/>
              <p:nvPr/>
            </p:nvSpPr>
            <p:spPr>
              <a:xfrm flipH="1">
                <a:off x="7611563" y="1603449"/>
                <a:ext cx="943514" cy="1288940"/>
              </a:xfrm>
              <a:custGeom>
                <a:avLst/>
                <a:gdLst/>
                <a:ahLst/>
                <a:cxnLst/>
                <a:rect l="l" t="t" r="r" b="b"/>
                <a:pathLst>
                  <a:path w="21685" h="29624" extrusionOk="0">
                    <a:moveTo>
                      <a:pt x="2926" y="0"/>
                    </a:moveTo>
                    <a:cubicBezTo>
                      <a:pt x="2543" y="0"/>
                      <a:pt x="2202" y="204"/>
                      <a:pt x="2009" y="397"/>
                    </a:cubicBezTo>
                    <a:cubicBezTo>
                      <a:pt x="0" y="2406"/>
                      <a:pt x="3424" y="4392"/>
                      <a:pt x="4292" y="5830"/>
                    </a:cubicBezTo>
                    <a:cubicBezTo>
                      <a:pt x="4862" y="7245"/>
                      <a:pt x="4292" y="8957"/>
                      <a:pt x="3995" y="10395"/>
                    </a:cubicBezTo>
                    <a:cubicBezTo>
                      <a:pt x="3995" y="11810"/>
                      <a:pt x="4292" y="13248"/>
                      <a:pt x="5707" y="14093"/>
                    </a:cubicBezTo>
                    <a:cubicBezTo>
                      <a:pt x="6574" y="14663"/>
                      <a:pt x="7419" y="15234"/>
                      <a:pt x="7989" y="16101"/>
                    </a:cubicBezTo>
                    <a:cubicBezTo>
                      <a:pt x="8857" y="17243"/>
                      <a:pt x="9131" y="18658"/>
                      <a:pt x="9131" y="20096"/>
                    </a:cubicBezTo>
                    <a:cubicBezTo>
                      <a:pt x="8857" y="21237"/>
                      <a:pt x="8560" y="22652"/>
                      <a:pt x="8560" y="24090"/>
                    </a:cubicBezTo>
                    <a:cubicBezTo>
                      <a:pt x="8560" y="24935"/>
                      <a:pt x="8560" y="26373"/>
                      <a:pt x="9427" y="27217"/>
                    </a:cubicBezTo>
                    <a:lnTo>
                      <a:pt x="9427" y="27514"/>
                    </a:lnTo>
                    <a:cubicBezTo>
                      <a:pt x="10272" y="28358"/>
                      <a:pt x="11413" y="28929"/>
                      <a:pt x="12280" y="29500"/>
                    </a:cubicBezTo>
                    <a:cubicBezTo>
                      <a:pt x="12530" y="29587"/>
                      <a:pt x="12831" y="29623"/>
                      <a:pt x="13153" y="29623"/>
                    </a:cubicBezTo>
                    <a:cubicBezTo>
                      <a:pt x="13922" y="29623"/>
                      <a:pt x="14812" y="29419"/>
                      <a:pt x="15408" y="29226"/>
                    </a:cubicBezTo>
                    <a:cubicBezTo>
                      <a:pt x="17416" y="28655"/>
                      <a:pt x="19402" y="27217"/>
                      <a:pt x="20269" y="25231"/>
                    </a:cubicBezTo>
                    <a:cubicBezTo>
                      <a:pt x="21684" y="22081"/>
                      <a:pt x="20543" y="18087"/>
                      <a:pt x="17690" y="16101"/>
                    </a:cubicBezTo>
                    <a:cubicBezTo>
                      <a:pt x="16846" y="15531"/>
                      <a:pt x="15978" y="15234"/>
                      <a:pt x="15408" y="14389"/>
                    </a:cubicBezTo>
                    <a:cubicBezTo>
                      <a:pt x="14266" y="13248"/>
                      <a:pt x="13992" y="10966"/>
                      <a:pt x="13422" y="9528"/>
                    </a:cubicBezTo>
                    <a:cubicBezTo>
                      <a:pt x="11413" y="5259"/>
                      <a:pt x="7715" y="7245"/>
                      <a:pt x="6277" y="4689"/>
                    </a:cubicBezTo>
                    <a:cubicBezTo>
                      <a:pt x="5707" y="3547"/>
                      <a:pt x="5433" y="2680"/>
                      <a:pt x="5136" y="1539"/>
                    </a:cubicBezTo>
                    <a:cubicBezTo>
                      <a:pt x="4862" y="968"/>
                      <a:pt x="4292" y="124"/>
                      <a:pt x="3424" y="124"/>
                    </a:cubicBezTo>
                    <a:cubicBezTo>
                      <a:pt x="3256" y="36"/>
                      <a:pt x="3087" y="0"/>
                      <a:pt x="29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22000"/>
                  </a:schemeClr>
                </a:outerShdw>
                <a:reflection stA="20000" endPos="30000" dist="381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69" name="Google Shape;1569;p77"/>
            <p:cNvGrpSpPr/>
            <p:nvPr/>
          </p:nvGrpSpPr>
          <p:grpSpPr>
            <a:xfrm rot="2700000">
              <a:off x="904191" y="3760770"/>
              <a:ext cx="564891" cy="178747"/>
              <a:chOff x="6872640" y="3355362"/>
              <a:chExt cx="564897" cy="178749"/>
            </a:xfrm>
          </p:grpSpPr>
          <p:sp>
            <p:nvSpPr>
              <p:cNvPr id="1570" name="Google Shape;1570;p77"/>
              <p:cNvSpPr/>
              <p:nvPr/>
            </p:nvSpPr>
            <p:spPr>
              <a:xfrm>
                <a:off x="7337337" y="3355362"/>
                <a:ext cx="100200" cy="100200"/>
              </a:xfrm>
              <a:prstGeom prst="ellipse">
                <a:avLst/>
              </a:prstGeom>
              <a:gradFill>
                <a:gsLst>
                  <a:gs pos="0">
                    <a:srgbClr val="81EEEB"/>
                  </a:gs>
                  <a:gs pos="100000">
                    <a:srgbClr val="3AE4DF"/>
                  </a:gs>
                </a:gsLst>
                <a:lin ang="8100019" scaled="0"/>
              </a:gra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77"/>
              <p:cNvSpPr/>
              <p:nvPr/>
            </p:nvSpPr>
            <p:spPr>
              <a:xfrm>
                <a:off x="6872640" y="3488811"/>
                <a:ext cx="45300" cy="453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72" name="Google Shape;1572;p77"/>
          <p:cNvSpPr/>
          <p:nvPr/>
        </p:nvSpPr>
        <p:spPr>
          <a:xfrm>
            <a:off x="1558336" y="2415300"/>
            <a:ext cx="2547000" cy="338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chemeClr val="dk1">
                <a:alpha val="1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3" name="Google Shape;1573;p77"/>
          <p:cNvSpPr txBox="1">
            <a:spLocks noGrp="1"/>
          </p:cNvSpPr>
          <p:nvPr>
            <p:ph type="title"/>
          </p:nvPr>
        </p:nvSpPr>
        <p:spPr>
          <a:xfrm>
            <a:off x="720000" y="8636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Rumusan Masalah</a:t>
            </a:r>
            <a:endParaRPr dirty="0"/>
          </a:p>
        </p:txBody>
      </p:sp>
      <p:grpSp>
        <p:nvGrpSpPr>
          <p:cNvPr id="1574" name="Google Shape;1574;p77"/>
          <p:cNvGrpSpPr/>
          <p:nvPr/>
        </p:nvGrpSpPr>
        <p:grpSpPr>
          <a:xfrm>
            <a:off x="1185850" y="2040500"/>
            <a:ext cx="3250800" cy="1735200"/>
            <a:chOff x="1185850" y="2040500"/>
            <a:chExt cx="3250800" cy="1735200"/>
          </a:xfrm>
        </p:grpSpPr>
        <p:sp>
          <p:nvSpPr>
            <p:cNvPr id="1575" name="Google Shape;1575;p77"/>
            <p:cNvSpPr/>
            <p:nvPr/>
          </p:nvSpPr>
          <p:spPr>
            <a:xfrm>
              <a:off x="1185850" y="2040500"/>
              <a:ext cx="3250800" cy="1735200"/>
            </a:xfrm>
            <a:prstGeom prst="roundRect">
              <a:avLst>
                <a:gd name="adj" fmla="val 5979"/>
              </a:avLst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6" name="Google Shape;1576;p77"/>
            <p:cNvGrpSpPr/>
            <p:nvPr/>
          </p:nvGrpSpPr>
          <p:grpSpPr>
            <a:xfrm>
              <a:off x="1305555" y="2161975"/>
              <a:ext cx="3011400" cy="146100"/>
              <a:chOff x="1903880" y="1595950"/>
              <a:chExt cx="3011400" cy="146100"/>
            </a:xfrm>
          </p:grpSpPr>
          <p:sp>
            <p:nvSpPr>
              <p:cNvPr id="1577" name="Google Shape;1577;p77"/>
              <p:cNvSpPr/>
              <p:nvPr/>
            </p:nvSpPr>
            <p:spPr>
              <a:xfrm>
                <a:off x="1903880" y="1595950"/>
                <a:ext cx="3011400" cy="1461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78" name="Google Shape;1578;p77"/>
              <p:cNvGrpSpPr/>
              <p:nvPr/>
            </p:nvGrpSpPr>
            <p:grpSpPr>
              <a:xfrm rot="10800000" flipH="1">
                <a:off x="1934947" y="1622040"/>
                <a:ext cx="429322" cy="93999"/>
                <a:chOff x="5795037" y="809024"/>
                <a:chExt cx="431653" cy="94500"/>
              </a:xfrm>
            </p:grpSpPr>
            <p:sp>
              <p:nvSpPr>
                <p:cNvPr id="1579" name="Google Shape;1579;p77"/>
                <p:cNvSpPr/>
                <p:nvPr/>
              </p:nvSpPr>
              <p:spPr>
                <a:xfrm>
                  <a:off x="5795037" y="809024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0" name="Google Shape;1580;p77"/>
                <p:cNvSpPr/>
                <p:nvPr/>
              </p:nvSpPr>
              <p:spPr>
                <a:xfrm>
                  <a:off x="5963614" y="809024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1" name="Google Shape;1581;p77"/>
                <p:cNvSpPr/>
                <p:nvPr/>
              </p:nvSpPr>
              <p:spPr>
                <a:xfrm>
                  <a:off x="6132190" y="809024"/>
                  <a:ext cx="94500" cy="94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583" name="Google Shape;1583;p77"/>
          <p:cNvSpPr txBox="1">
            <a:spLocks noGrp="1"/>
          </p:cNvSpPr>
          <p:nvPr>
            <p:ph type="subTitle" idx="4"/>
          </p:nvPr>
        </p:nvSpPr>
        <p:spPr>
          <a:xfrm>
            <a:off x="1396874" y="2601681"/>
            <a:ext cx="2768700" cy="8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800" dirty="0" err="1"/>
              <a:t>Bagaimana</a:t>
            </a:r>
            <a:r>
              <a:rPr lang="en-US" sz="1800" dirty="0"/>
              <a:t> </a:t>
            </a:r>
            <a:r>
              <a:rPr lang="en-US" sz="1800" dirty="0" err="1"/>
              <a:t>membuat</a:t>
            </a:r>
            <a:r>
              <a:rPr lang="en-US" sz="1800" dirty="0"/>
              <a:t> </a:t>
            </a:r>
            <a:r>
              <a:rPr lang="en-US" sz="1800" dirty="0" err="1"/>
              <a:t>fitur</a:t>
            </a:r>
            <a:r>
              <a:rPr lang="en-US" sz="1800" dirty="0"/>
              <a:t> </a:t>
            </a:r>
            <a:r>
              <a:rPr lang="en-US" sz="1800" dirty="0" err="1"/>
              <a:t>pembayaran</a:t>
            </a:r>
            <a:r>
              <a:rPr lang="en-US" sz="1800" dirty="0"/>
              <a:t> payment gateway </a:t>
            </a:r>
            <a:r>
              <a:rPr lang="en-US" sz="1800" dirty="0" err="1"/>
              <a:t>dalam</a:t>
            </a:r>
            <a:r>
              <a:rPr lang="en-US" sz="1800" dirty="0"/>
              <a:t> </a:t>
            </a:r>
            <a:r>
              <a:rPr lang="en-US" sz="1800" dirty="0" err="1"/>
              <a:t>sistem</a:t>
            </a:r>
            <a:r>
              <a:rPr lang="en-US" sz="1800" dirty="0"/>
              <a:t> </a:t>
            </a:r>
            <a:r>
              <a:rPr lang="en-US" sz="1800" dirty="0" err="1"/>
              <a:t>informasi</a:t>
            </a:r>
            <a:r>
              <a:rPr lang="en-US" sz="1800" dirty="0"/>
              <a:t> </a:t>
            </a:r>
            <a:r>
              <a:rPr lang="en-US" sz="1800" dirty="0" err="1"/>
              <a:t>Maheswari</a:t>
            </a:r>
            <a:r>
              <a:rPr lang="en-US" sz="1800" dirty="0"/>
              <a:t> Enterprise?</a:t>
            </a:r>
            <a:endParaRPr lang="en-ID" sz="1800" dirty="0"/>
          </a:p>
        </p:txBody>
      </p:sp>
      <p:sp>
        <p:nvSpPr>
          <p:cNvPr id="1584" name="Google Shape;1584;p77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p77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" name="Google Shape;1586;p77">
            <a:hlinkClick r:id="" action="ppaction://hlinkshowjump?jump=nextslide"/>
          </p:cNvPr>
          <p:cNvSpPr/>
          <p:nvPr/>
        </p:nvSpPr>
        <p:spPr>
          <a:xfrm rot="10800000" flipH="1">
            <a:off x="465315" y="273705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" name="Google Shape;1587;p77">
            <a:hlinkClick r:id="rId3" action="ppaction://hlinksldjump"/>
          </p:cNvPr>
          <p:cNvSpPr/>
          <p:nvPr/>
        </p:nvSpPr>
        <p:spPr>
          <a:xfrm rot="5400000">
            <a:off x="465301" y="249316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8" name="Google Shape;1588;p77"/>
          <p:cNvGrpSpPr/>
          <p:nvPr/>
        </p:nvGrpSpPr>
        <p:grpSpPr>
          <a:xfrm>
            <a:off x="4707338" y="2040500"/>
            <a:ext cx="3250800" cy="1735200"/>
            <a:chOff x="4707338" y="2040500"/>
            <a:chExt cx="3250800" cy="1735200"/>
          </a:xfrm>
        </p:grpSpPr>
        <p:sp>
          <p:nvSpPr>
            <p:cNvPr id="1589" name="Google Shape;1589;p77"/>
            <p:cNvSpPr/>
            <p:nvPr/>
          </p:nvSpPr>
          <p:spPr>
            <a:xfrm>
              <a:off x="4707338" y="2040500"/>
              <a:ext cx="3250800" cy="1735200"/>
            </a:xfrm>
            <a:prstGeom prst="roundRect">
              <a:avLst>
                <a:gd name="adj" fmla="val 5979"/>
              </a:avLst>
            </a:pr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0" name="Google Shape;1590;p77"/>
            <p:cNvGrpSpPr/>
            <p:nvPr/>
          </p:nvGrpSpPr>
          <p:grpSpPr>
            <a:xfrm>
              <a:off x="4827043" y="2161975"/>
              <a:ext cx="3011400" cy="146100"/>
              <a:chOff x="1903880" y="1595950"/>
              <a:chExt cx="3011400" cy="146100"/>
            </a:xfrm>
          </p:grpSpPr>
          <p:sp>
            <p:nvSpPr>
              <p:cNvPr id="1591" name="Google Shape;1591;p77"/>
              <p:cNvSpPr/>
              <p:nvPr/>
            </p:nvSpPr>
            <p:spPr>
              <a:xfrm>
                <a:off x="1903880" y="1595950"/>
                <a:ext cx="3011400" cy="146100"/>
              </a:xfrm>
              <a:prstGeom prst="roundRect">
                <a:avLst>
                  <a:gd name="adj" fmla="val 50000"/>
                </a:avLst>
              </a:prstGeom>
              <a:solidFill>
                <a:schemeClr val="accent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92" name="Google Shape;1592;p77"/>
              <p:cNvGrpSpPr/>
              <p:nvPr/>
            </p:nvGrpSpPr>
            <p:grpSpPr>
              <a:xfrm rot="10800000" flipH="1">
                <a:off x="1934947" y="1622040"/>
                <a:ext cx="429322" cy="93999"/>
                <a:chOff x="5795037" y="809024"/>
                <a:chExt cx="431653" cy="94500"/>
              </a:xfrm>
            </p:grpSpPr>
            <p:sp>
              <p:nvSpPr>
                <p:cNvPr id="1593" name="Google Shape;1593;p77"/>
                <p:cNvSpPr/>
                <p:nvPr/>
              </p:nvSpPr>
              <p:spPr>
                <a:xfrm>
                  <a:off x="5795037" y="809024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4" name="Google Shape;1594;p77"/>
                <p:cNvSpPr/>
                <p:nvPr/>
              </p:nvSpPr>
              <p:spPr>
                <a:xfrm>
                  <a:off x="5963614" y="809024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5" name="Google Shape;1595;p77"/>
                <p:cNvSpPr/>
                <p:nvPr/>
              </p:nvSpPr>
              <p:spPr>
                <a:xfrm>
                  <a:off x="6132190" y="809024"/>
                  <a:ext cx="94500" cy="945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598" name="Google Shape;1598;p77"/>
          <p:cNvSpPr txBox="1">
            <a:spLocks noGrp="1"/>
          </p:cNvSpPr>
          <p:nvPr>
            <p:ph type="subTitle" idx="1"/>
          </p:nvPr>
        </p:nvSpPr>
        <p:spPr>
          <a:xfrm>
            <a:off x="4948388" y="2637037"/>
            <a:ext cx="2768700" cy="80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sz="1800" dirty="0" err="1"/>
              <a:t>Bagaimana</a:t>
            </a:r>
            <a:r>
              <a:rPr lang="en-US" sz="1800" dirty="0"/>
              <a:t> </a:t>
            </a:r>
            <a:r>
              <a:rPr lang="en-US" sz="1800" dirty="0" err="1"/>
              <a:t>membuat</a:t>
            </a:r>
            <a:r>
              <a:rPr lang="en-US" sz="1800" dirty="0"/>
              <a:t> </a:t>
            </a:r>
            <a:r>
              <a:rPr lang="en-US" sz="1800" dirty="0" err="1"/>
              <a:t>tampilan</a:t>
            </a:r>
            <a:r>
              <a:rPr lang="en-US" sz="1800" dirty="0"/>
              <a:t> all package dan form </a:t>
            </a:r>
            <a:r>
              <a:rPr lang="en-US" sz="1800" dirty="0" err="1"/>
              <a:t>pemesanannya</a:t>
            </a:r>
            <a:r>
              <a:rPr lang="en-US" sz="1800" dirty="0"/>
              <a:t> pada </a:t>
            </a:r>
            <a:r>
              <a:rPr lang="en-US" sz="1800" dirty="0" err="1"/>
              <a:t>halaman</a:t>
            </a:r>
            <a:r>
              <a:rPr lang="en-US" sz="1800" dirty="0"/>
              <a:t> web </a:t>
            </a:r>
            <a:r>
              <a:rPr lang="en-US" sz="1800" dirty="0" err="1"/>
              <a:t>Maheswari</a:t>
            </a:r>
            <a:r>
              <a:rPr lang="en-US" sz="1800" dirty="0"/>
              <a:t> Enterprise?</a:t>
            </a:r>
            <a:endParaRPr lang="en-ID" sz="1800" dirty="0"/>
          </a:p>
        </p:txBody>
      </p:sp>
      <p:grpSp>
        <p:nvGrpSpPr>
          <p:cNvPr id="1599" name="Google Shape;1599;p77"/>
          <p:cNvGrpSpPr/>
          <p:nvPr/>
        </p:nvGrpSpPr>
        <p:grpSpPr>
          <a:xfrm>
            <a:off x="2709127" y="1763782"/>
            <a:ext cx="2261056" cy="2409512"/>
            <a:chOff x="775177" y="1606057"/>
            <a:chExt cx="2261056" cy="2409512"/>
          </a:xfrm>
        </p:grpSpPr>
        <p:sp>
          <p:nvSpPr>
            <p:cNvPr id="1600" name="Google Shape;1600;p77"/>
            <p:cNvSpPr/>
            <p:nvPr/>
          </p:nvSpPr>
          <p:spPr>
            <a:xfrm>
              <a:off x="775177" y="1606057"/>
              <a:ext cx="412845" cy="137159"/>
            </a:xfrm>
            <a:custGeom>
              <a:avLst/>
              <a:gdLst/>
              <a:ahLst/>
              <a:cxnLst/>
              <a:rect l="l" t="t" r="r" b="b"/>
              <a:pathLst>
                <a:path w="27731" h="9213" extrusionOk="0">
                  <a:moveTo>
                    <a:pt x="17852" y="0"/>
                  </a:moveTo>
                  <a:cubicBezTo>
                    <a:pt x="15721" y="0"/>
                    <a:pt x="13587" y="678"/>
                    <a:pt x="12086" y="1877"/>
                  </a:cubicBezTo>
                  <a:cubicBezTo>
                    <a:pt x="10727" y="2951"/>
                    <a:pt x="9367" y="4764"/>
                    <a:pt x="8880" y="6644"/>
                  </a:cubicBezTo>
                  <a:cubicBezTo>
                    <a:pt x="7885" y="5842"/>
                    <a:pt x="6591" y="5407"/>
                    <a:pt x="5303" y="5407"/>
                  </a:cubicBezTo>
                  <a:cubicBezTo>
                    <a:pt x="4787" y="5407"/>
                    <a:pt x="4272" y="5477"/>
                    <a:pt x="3778" y="5621"/>
                  </a:cubicBezTo>
                  <a:cubicBezTo>
                    <a:pt x="2048" y="6124"/>
                    <a:pt x="588" y="7501"/>
                    <a:pt x="0" y="9213"/>
                  </a:cubicBezTo>
                  <a:lnTo>
                    <a:pt x="27730" y="9112"/>
                  </a:lnTo>
                  <a:cubicBezTo>
                    <a:pt x="27244" y="5688"/>
                    <a:pt x="25213" y="2884"/>
                    <a:pt x="22225" y="1122"/>
                  </a:cubicBezTo>
                  <a:cubicBezTo>
                    <a:pt x="20929" y="354"/>
                    <a:pt x="19391" y="0"/>
                    <a:pt x="17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7000"/>
                </a:schemeClr>
              </a:outerShdw>
              <a:reflection stA="7000" endPos="54000" dist="1905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7"/>
            <p:cNvSpPr/>
            <p:nvPr/>
          </p:nvSpPr>
          <p:spPr>
            <a:xfrm>
              <a:off x="956864" y="1610434"/>
              <a:ext cx="214663" cy="117835"/>
            </a:xfrm>
            <a:custGeom>
              <a:avLst/>
              <a:gdLst/>
              <a:ahLst/>
              <a:cxnLst/>
              <a:rect l="l" t="t" r="r" b="b"/>
              <a:pathLst>
                <a:path w="14419" h="7915" extrusionOk="0">
                  <a:moveTo>
                    <a:pt x="5350" y="1"/>
                  </a:moveTo>
                  <a:cubicBezTo>
                    <a:pt x="4889" y="1"/>
                    <a:pt x="4425" y="35"/>
                    <a:pt x="3962" y="106"/>
                  </a:cubicBezTo>
                  <a:cubicBezTo>
                    <a:pt x="2836" y="291"/>
                    <a:pt x="1728" y="761"/>
                    <a:pt x="990" y="1634"/>
                  </a:cubicBezTo>
                  <a:cubicBezTo>
                    <a:pt x="269" y="2507"/>
                    <a:pt x="0" y="3816"/>
                    <a:pt x="553" y="4806"/>
                  </a:cubicBezTo>
                  <a:cubicBezTo>
                    <a:pt x="990" y="5611"/>
                    <a:pt x="1847" y="6081"/>
                    <a:pt x="2686" y="6451"/>
                  </a:cubicBezTo>
                  <a:cubicBezTo>
                    <a:pt x="4897" y="7410"/>
                    <a:pt x="7319" y="7915"/>
                    <a:pt x="9743" y="7915"/>
                  </a:cubicBezTo>
                  <a:cubicBezTo>
                    <a:pt x="10374" y="7915"/>
                    <a:pt x="11005" y="7880"/>
                    <a:pt x="11632" y="7811"/>
                  </a:cubicBezTo>
                  <a:cubicBezTo>
                    <a:pt x="12153" y="7744"/>
                    <a:pt x="12690" y="7659"/>
                    <a:pt x="13160" y="7424"/>
                  </a:cubicBezTo>
                  <a:cubicBezTo>
                    <a:pt x="13646" y="7207"/>
                    <a:pt x="14067" y="6804"/>
                    <a:pt x="14201" y="6300"/>
                  </a:cubicBezTo>
                  <a:cubicBezTo>
                    <a:pt x="14419" y="5511"/>
                    <a:pt x="13982" y="4705"/>
                    <a:pt x="13479" y="4085"/>
                  </a:cubicBezTo>
                  <a:cubicBezTo>
                    <a:pt x="11532" y="1596"/>
                    <a:pt x="8499" y="1"/>
                    <a:pt x="53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7000"/>
                </a:schemeClr>
              </a:outerShdw>
              <a:reflection stA="7000" endPos="54000" dist="1905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7"/>
            <p:cNvSpPr/>
            <p:nvPr/>
          </p:nvSpPr>
          <p:spPr>
            <a:xfrm>
              <a:off x="813661" y="1689516"/>
              <a:ext cx="66741" cy="38574"/>
            </a:xfrm>
            <a:custGeom>
              <a:avLst/>
              <a:gdLst/>
              <a:ahLst/>
              <a:cxnLst/>
              <a:rect l="l" t="t" r="r" b="b"/>
              <a:pathLst>
                <a:path w="4483" h="2591" extrusionOk="0">
                  <a:moveTo>
                    <a:pt x="2237" y="1"/>
                  </a:moveTo>
                  <a:cubicBezTo>
                    <a:pt x="1529" y="1"/>
                    <a:pt x="520" y="85"/>
                    <a:pt x="219" y="518"/>
                  </a:cubicBezTo>
                  <a:cubicBezTo>
                    <a:pt x="0" y="854"/>
                    <a:pt x="17" y="1307"/>
                    <a:pt x="219" y="1660"/>
                  </a:cubicBezTo>
                  <a:cubicBezTo>
                    <a:pt x="420" y="2012"/>
                    <a:pt x="772" y="2247"/>
                    <a:pt x="1159" y="2381"/>
                  </a:cubicBezTo>
                  <a:cubicBezTo>
                    <a:pt x="1528" y="2533"/>
                    <a:pt x="1931" y="2566"/>
                    <a:pt x="2334" y="2582"/>
                  </a:cubicBezTo>
                  <a:cubicBezTo>
                    <a:pt x="2441" y="2587"/>
                    <a:pt x="2549" y="2591"/>
                    <a:pt x="2658" y="2591"/>
                  </a:cubicBezTo>
                  <a:cubicBezTo>
                    <a:pt x="2940" y="2591"/>
                    <a:pt x="3225" y="2567"/>
                    <a:pt x="3492" y="2482"/>
                  </a:cubicBezTo>
                  <a:cubicBezTo>
                    <a:pt x="3861" y="2365"/>
                    <a:pt x="4197" y="2112"/>
                    <a:pt x="4331" y="1743"/>
                  </a:cubicBezTo>
                  <a:cubicBezTo>
                    <a:pt x="4483" y="1324"/>
                    <a:pt x="4315" y="820"/>
                    <a:pt x="3979" y="501"/>
                  </a:cubicBezTo>
                  <a:cubicBezTo>
                    <a:pt x="3659" y="183"/>
                    <a:pt x="3189" y="48"/>
                    <a:pt x="2737" y="15"/>
                  </a:cubicBezTo>
                  <a:cubicBezTo>
                    <a:pt x="2608" y="7"/>
                    <a:pt x="2434" y="1"/>
                    <a:pt x="2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7000"/>
                </a:schemeClr>
              </a:outerShdw>
              <a:reflection stA="7000" endPos="54000" dist="1905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7"/>
            <p:cNvSpPr/>
            <p:nvPr/>
          </p:nvSpPr>
          <p:spPr>
            <a:xfrm>
              <a:off x="2623388" y="3878455"/>
              <a:ext cx="412845" cy="137114"/>
            </a:xfrm>
            <a:custGeom>
              <a:avLst/>
              <a:gdLst/>
              <a:ahLst/>
              <a:cxnLst/>
              <a:rect l="l" t="t" r="r" b="b"/>
              <a:pathLst>
                <a:path w="27731" h="9210" extrusionOk="0">
                  <a:moveTo>
                    <a:pt x="17841" y="1"/>
                  </a:moveTo>
                  <a:cubicBezTo>
                    <a:pt x="15714" y="1"/>
                    <a:pt x="13590" y="679"/>
                    <a:pt x="12102" y="1875"/>
                  </a:cubicBezTo>
                  <a:cubicBezTo>
                    <a:pt x="10743" y="2965"/>
                    <a:pt x="9367" y="4762"/>
                    <a:pt x="8897" y="6658"/>
                  </a:cubicBezTo>
                  <a:cubicBezTo>
                    <a:pt x="7888" y="5841"/>
                    <a:pt x="6594" y="5411"/>
                    <a:pt x="5301" y="5411"/>
                  </a:cubicBezTo>
                  <a:cubicBezTo>
                    <a:pt x="4787" y="5411"/>
                    <a:pt x="4273" y="5479"/>
                    <a:pt x="3777" y="5617"/>
                  </a:cubicBezTo>
                  <a:cubicBezTo>
                    <a:pt x="2048" y="6121"/>
                    <a:pt x="587" y="7497"/>
                    <a:pt x="0" y="9210"/>
                  </a:cubicBezTo>
                  <a:lnTo>
                    <a:pt x="27731" y="9126"/>
                  </a:lnTo>
                  <a:cubicBezTo>
                    <a:pt x="27243" y="5684"/>
                    <a:pt x="25213" y="2898"/>
                    <a:pt x="22241" y="1136"/>
                  </a:cubicBezTo>
                  <a:cubicBezTo>
                    <a:pt x="20934" y="359"/>
                    <a:pt x="19387" y="1"/>
                    <a:pt x="178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7000"/>
                </a:schemeClr>
              </a:outerShdw>
              <a:reflection stA="7000" endPos="54000" dist="1905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7"/>
            <p:cNvSpPr/>
            <p:nvPr/>
          </p:nvSpPr>
          <p:spPr>
            <a:xfrm>
              <a:off x="2805313" y="3882951"/>
              <a:ext cx="214678" cy="117701"/>
            </a:xfrm>
            <a:custGeom>
              <a:avLst/>
              <a:gdLst/>
              <a:ahLst/>
              <a:cxnLst/>
              <a:rect l="l" t="t" r="r" b="b"/>
              <a:pathLst>
                <a:path w="14420" h="7906" extrusionOk="0">
                  <a:moveTo>
                    <a:pt x="5379" y="1"/>
                  </a:moveTo>
                  <a:cubicBezTo>
                    <a:pt x="4908" y="1"/>
                    <a:pt x="4435" y="37"/>
                    <a:pt x="3962" y="112"/>
                  </a:cubicBezTo>
                  <a:cubicBezTo>
                    <a:pt x="2837" y="280"/>
                    <a:pt x="1713" y="750"/>
                    <a:pt x="974" y="1622"/>
                  </a:cubicBezTo>
                  <a:cubicBezTo>
                    <a:pt x="252" y="2495"/>
                    <a:pt x="1" y="3805"/>
                    <a:pt x="538" y="4812"/>
                  </a:cubicBezTo>
                  <a:cubicBezTo>
                    <a:pt x="990" y="5601"/>
                    <a:pt x="1830" y="6071"/>
                    <a:pt x="2669" y="6441"/>
                  </a:cubicBezTo>
                  <a:cubicBezTo>
                    <a:pt x="4885" y="7409"/>
                    <a:pt x="7289" y="7905"/>
                    <a:pt x="9699" y="7905"/>
                  </a:cubicBezTo>
                  <a:cubicBezTo>
                    <a:pt x="10339" y="7905"/>
                    <a:pt x="10979" y="7870"/>
                    <a:pt x="11617" y="7800"/>
                  </a:cubicBezTo>
                  <a:cubicBezTo>
                    <a:pt x="12136" y="7750"/>
                    <a:pt x="12673" y="7649"/>
                    <a:pt x="13161" y="7430"/>
                  </a:cubicBezTo>
                  <a:cubicBezTo>
                    <a:pt x="13631" y="7195"/>
                    <a:pt x="14050" y="6793"/>
                    <a:pt x="14202" y="6289"/>
                  </a:cubicBezTo>
                  <a:cubicBezTo>
                    <a:pt x="14419" y="5517"/>
                    <a:pt x="13967" y="4711"/>
                    <a:pt x="13479" y="4073"/>
                  </a:cubicBezTo>
                  <a:cubicBezTo>
                    <a:pt x="11524" y="1593"/>
                    <a:pt x="8505" y="1"/>
                    <a:pt x="5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17000"/>
                </a:schemeClr>
              </a:outerShdw>
              <a:reflection stA="7000" endPos="54000" dist="1905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Batasan Masalah</a:t>
            </a:r>
            <a:endParaRPr dirty="0"/>
          </a:p>
        </p:txBody>
      </p:sp>
      <p:sp>
        <p:nvSpPr>
          <p:cNvPr id="1020" name="Google Shape;1020;p65"/>
          <p:cNvSpPr txBox="1">
            <a:spLocks noGrp="1"/>
          </p:cNvSpPr>
          <p:nvPr>
            <p:ph type="body" idx="1"/>
          </p:nvPr>
        </p:nvSpPr>
        <p:spPr>
          <a:xfrm>
            <a:off x="653898" y="1488343"/>
            <a:ext cx="7958338" cy="30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65113" lvl="0" indent="-265113" algn="just">
              <a:buSzPts val="1200"/>
              <a:buFont typeface="+mj-lt"/>
              <a:buAutoNum type="arabicPeriod"/>
            </a:pP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pemesanan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jasa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wedding organizer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marR="50165" lvl="0" indent="-265113" algn="just">
              <a:buSzPts val="1200"/>
              <a:buFont typeface="+mj-lt"/>
              <a:buAutoNum type="arabicPeriod"/>
            </a:pP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id-ID" sz="1700" kern="100" spc="17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form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</a:t>
            </a:r>
            <a:r>
              <a:rPr lang="id-ID" sz="1700" kern="100" spc="18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spc="18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buat</a:t>
            </a:r>
            <a:r>
              <a:rPr lang="id-ID" sz="1700" kern="100" spc="17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deng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spc="19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Framework</a:t>
            </a:r>
            <a:r>
              <a:rPr lang="id-ID" sz="1700" kern="100" spc="18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id-ID" sz="1700" kern="100" spc="5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id-ID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av</a:t>
            </a:r>
            <a:r>
              <a:rPr lang="id-ID" sz="1700" kern="100" spc="-5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id-ID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id-ID" sz="1700" kern="100" spc="18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kar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na</a:t>
            </a:r>
            <a:r>
              <a:rPr lang="id-ID" sz="1700" kern="100" spc="17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 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udahk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 </a:t>
            </a:r>
            <a:r>
              <a:rPr lang="id-ID" sz="1700" kern="100" spc="1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eng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una.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marR="50165" lvl="0" indent="-265113" algn="just">
              <a:buSzPts val="1200"/>
              <a:buFont typeface="+mj-lt"/>
              <a:buAutoNum type="arabicPeriod"/>
            </a:pP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terdiri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lima table yang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terdiri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users,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testimoni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, product, booking dan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booking_detail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lvl="0" indent="-265113" algn="just">
              <a:buSzPts val="1200"/>
              <a:buFont typeface="+mj-lt"/>
              <a:buAutoNum type="arabicPeriod"/>
            </a:pP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Login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memilik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dua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hak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akses</a:t>
            </a:r>
            <a:r>
              <a:rPr lang="en-US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spc="1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yaitu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un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uk ad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spc="-5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US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owner </a:t>
            </a:r>
            <a:r>
              <a:rPr lang="id-ID" sz="1700" kern="100" spc="1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an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user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bendahara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lvl="0" indent="-265113" algn="just">
              <a:buSzPts val="1200"/>
              <a:buFont typeface="+mj-lt"/>
              <a:buAutoNum type="arabicPeriod"/>
            </a:pP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Pada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pengembangan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peneliti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menambahkan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fitur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all package dan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pemesanannya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lvl="0" indent="-265113" algn="just">
              <a:buSzPts val="1200"/>
              <a:buFont typeface="+mj-lt"/>
              <a:buAutoNum type="arabicPeriod"/>
            </a:pP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i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nfor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asi 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ni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hanya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m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eng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spc="1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ata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esan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spc="1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j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sa pe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kah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menampilkan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paket-paket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ada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di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21" name="Google Shape;1021;p65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65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65">
            <a:hlinkClick r:id="" action="ppaction://hlinkshowjump?jump=nextslide"/>
          </p:cNvPr>
          <p:cNvSpPr/>
          <p:nvPr/>
        </p:nvSpPr>
        <p:spPr>
          <a:xfrm rot="10800000" flipH="1">
            <a:off x="465315" y="273705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65">
            <a:hlinkClick r:id="rId3" action="ppaction://hlinksldjump"/>
          </p:cNvPr>
          <p:cNvSpPr/>
          <p:nvPr/>
        </p:nvSpPr>
        <p:spPr>
          <a:xfrm rot="5400000">
            <a:off x="465301" y="249316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6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Batasan Masalah</a:t>
            </a:r>
            <a:endParaRPr dirty="0"/>
          </a:p>
        </p:txBody>
      </p:sp>
      <p:sp>
        <p:nvSpPr>
          <p:cNvPr id="1020" name="Google Shape;1020;p65"/>
          <p:cNvSpPr txBox="1">
            <a:spLocks noGrp="1"/>
          </p:cNvSpPr>
          <p:nvPr>
            <p:ph type="body" idx="1"/>
          </p:nvPr>
        </p:nvSpPr>
        <p:spPr>
          <a:xfrm>
            <a:off x="653898" y="1488343"/>
            <a:ext cx="7958338" cy="301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65113" lvl="0" indent="-265113" algn="just">
              <a:buSzPts val="1200"/>
              <a:buFont typeface="+mj-lt"/>
              <a:buAutoNum type="arabicPeriod" startAt="7"/>
            </a:pP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id-ID" sz="1700" kern="100" spc="28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form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</a:t>
            </a:r>
            <a:r>
              <a:rPr lang="id-ID" sz="1700" kern="100" spc="29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spc="28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dak</a:t>
            </a:r>
            <a:r>
              <a:rPr lang="id-ID" sz="1700" kern="100" spc="28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spc="-5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id-ID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id-ID" sz="1700" kern="100" spc="-5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id-ID" sz="1700" kern="100" spc="1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id-ID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spc="-5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kan</a:t>
            </a:r>
            <a:r>
              <a:rPr lang="id-ID" sz="1700" kern="100" spc="29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  c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spc="29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peng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id-ID" sz="1700" kern="100" spc="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</a:t>
            </a:r>
            <a:r>
              <a:rPr lang="id-ID" sz="1700" kern="100" spc="29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sec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spc="1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 de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id-ID" sz="1700" kern="100" spc="-5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id-ID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lvl="0" indent="-265113" algn="just">
              <a:buSzPts val="1200"/>
              <a:buFont typeface="+mj-lt"/>
              <a:buAutoNum type="arabicPeriod" startAt="7"/>
            </a:pP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memiliki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fitur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mendownload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laporan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pemesanan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jasa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wedding organizer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lvl="0" indent="-265113" algn="just">
              <a:buSzPts val="1200"/>
              <a:buFont typeface="+mj-lt"/>
              <a:buAutoNum type="arabicPeriod" startAt="7"/>
            </a:pP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pambayaran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online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hanya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pembayaran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disediakan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payment gateway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midtrans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lvl="0" indent="-265113" algn="just">
              <a:buSzPts val="1200"/>
              <a:buFont typeface="+mj-lt"/>
              <a:buAutoNum type="arabicPeriod" startAt="7"/>
            </a:pP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Payment gateway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masih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environment sandbox (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percobaan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lvl="0" indent="-265113" algn="just">
              <a:buSzPts val="1200"/>
              <a:buFont typeface="+mj-lt"/>
              <a:buAutoNum type="arabicPeriod" startAt="7"/>
            </a:pP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Konfimasi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pembayaran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pada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hanya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dilakukan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manual oleh admin.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lvl="0" indent="-265113" algn="just">
              <a:buSzPts val="1200"/>
              <a:buFont typeface="+mj-lt"/>
              <a:buAutoNum type="arabicPeriod" startAt="7"/>
            </a:pP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Pemesan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jasa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wedding organizer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jika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sudah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melakukan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down payment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harus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menghubungi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admin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mengkonfirmasi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pembayaran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65113" lvl="0" indent="-265113" algn="just">
              <a:spcAft>
                <a:spcPts val="800"/>
              </a:spcAft>
              <a:buSzPts val="1200"/>
              <a:buFont typeface="+mj-lt"/>
              <a:buAutoNum type="arabicPeriod" startAt="7"/>
            </a:pP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Pengembangan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informasi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Maheswari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Enterprise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agile scrum dan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pengujian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sistem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menerapkan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700" kern="100" dirty="0" err="1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pengujian</a:t>
            </a:r>
            <a:r>
              <a:rPr lang="en-US" sz="1700" kern="100" dirty="0">
                <a:solidFill>
                  <a:schemeClr val="tx1"/>
                </a:solidFill>
                <a:effectLst/>
                <a:latin typeface="Darker Grotesque Medium" panose="020B0604020202020204" charset="0"/>
                <a:ea typeface="Calibri" panose="020F0502020204030204" pitchFamily="34" charset="0"/>
                <a:cs typeface="Times New Roman" panose="02020603050405020304" pitchFamily="18" charset="0"/>
              </a:rPr>
              <a:t> usability testing.</a:t>
            </a:r>
            <a:endParaRPr lang="en-ID" sz="1700" kern="100" dirty="0">
              <a:solidFill>
                <a:schemeClr val="tx1"/>
              </a:solidFill>
              <a:effectLst/>
              <a:latin typeface="Darker Grotesque Medium" panose="020B060402020202020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21" name="Google Shape;1021;p65"/>
          <p:cNvSpPr/>
          <p:nvPr/>
        </p:nvSpPr>
        <p:spPr>
          <a:xfrm rot="5400000">
            <a:off x="62125" y="2453700"/>
            <a:ext cx="963600" cy="236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65">
            <a:hlinkClick r:id="" action="ppaction://hlinkshowjump?jump=previousslide"/>
          </p:cNvPr>
          <p:cNvSpPr/>
          <p:nvPr/>
        </p:nvSpPr>
        <p:spPr>
          <a:xfrm>
            <a:off x="465662" y="2271250"/>
            <a:ext cx="156300" cy="135300"/>
          </a:xfrm>
          <a:prstGeom prst="triangle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65">
            <a:hlinkClick r:id="" action="ppaction://hlinkshowjump?jump=nextslide"/>
          </p:cNvPr>
          <p:cNvSpPr/>
          <p:nvPr/>
        </p:nvSpPr>
        <p:spPr>
          <a:xfrm rot="10800000" flipH="1">
            <a:off x="465315" y="2737050"/>
            <a:ext cx="157200" cy="135600"/>
          </a:xfrm>
          <a:prstGeom prst="triangle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65">
            <a:hlinkClick r:id="rId3" action="ppaction://hlinksldjump"/>
          </p:cNvPr>
          <p:cNvSpPr/>
          <p:nvPr/>
        </p:nvSpPr>
        <p:spPr>
          <a:xfrm rot="5400000">
            <a:off x="465301" y="2493168"/>
            <a:ext cx="157103" cy="157157"/>
          </a:xfrm>
          <a:custGeom>
            <a:avLst/>
            <a:gdLst/>
            <a:ahLst/>
            <a:cxnLst/>
            <a:rect l="l" t="t" r="r" b="b"/>
            <a:pathLst>
              <a:path w="21411" h="21411" extrusionOk="0">
                <a:moveTo>
                  <a:pt x="10568" y="6574"/>
                </a:moveTo>
                <a:cubicBezTo>
                  <a:pt x="12851" y="6574"/>
                  <a:pt x="14563" y="8560"/>
                  <a:pt x="14563" y="10842"/>
                </a:cubicBezTo>
                <a:cubicBezTo>
                  <a:pt x="14563" y="12851"/>
                  <a:pt x="12851" y="14837"/>
                  <a:pt x="10568" y="14837"/>
                </a:cubicBezTo>
                <a:cubicBezTo>
                  <a:pt x="8286" y="14837"/>
                  <a:pt x="6574" y="12851"/>
                  <a:pt x="6574" y="10842"/>
                </a:cubicBezTo>
                <a:cubicBezTo>
                  <a:pt x="6574" y="8560"/>
                  <a:pt x="8286" y="6574"/>
                  <a:pt x="10568" y="6574"/>
                </a:cubicBezTo>
                <a:close/>
                <a:moveTo>
                  <a:pt x="8560" y="0"/>
                </a:moveTo>
                <a:lnTo>
                  <a:pt x="8560" y="2009"/>
                </a:lnTo>
                <a:cubicBezTo>
                  <a:pt x="7715" y="2283"/>
                  <a:pt x="6848" y="2580"/>
                  <a:pt x="6003" y="3150"/>
                </a:cubicBezTo>
                <a:lnTo>
                  <a:pt x="4565" y="1712"/>
                </a:lnTo>
                <a:lnTo>
                  <a:pt x="1712" y="4565"/>
                </a:lnTo>
                <a:lnTo>
                  <a:pt x="3150" y="6277"/>
                </a:lnTo>
                <a:cubicBezTo>
                  <a:pt x="2580" y="6848"/>
                  <a:pt x="2283" y="7715"/>
                  <a:pt x="2009" y="8560"/>
                </a:cubicBezTo>
                <a:lnTo>
                  <a:pt x="0" y="8560"/>
                </a:lnTo>
                <a:lnTo>
                  <a:pt x="0" y="12851"/>
                </a:lnTo>
                <a:lnTo>
                  <a:pt x="2009" y="12851"/>
                </a:lnTo>
                <a:cubicBezTo>
                  <a:pt x="2283" y="13695"/>
                  <a:pt x="2580" y="14563"/>
                  <a:pt x="3150" y="15407"/>
                </a:cubicBezTo>
                <a:lnTo>
                  <a:pt x="1712" y="16845"/>
                </a:lnTo>
                <a:lnTo>
                  <a:pt x="4565" y="19698"/>
                </a:lnTo>
                <a:lnTo>
                  <a:pt x="6003" y="18260"/>
                </a:lnTo>
                <a:cubicBezTo>
                  <a:pt x="6848" y="18831"/>
                  <a:pt x="7715" y="19128"/>
                  <a:pt x="8560" y="19402"/>
                </a:cubicBezTo>
                <a:lnTo>
                  <a:pt x="8560" y="21410"/>
                </a:lnTo>
                <a:lnTo>
                  <a:pt x="12554" y="21410"/>
                </a:lnTo>
                <a:lnTo>
                  <a:pt x="12851" y="19402"/>
                </a:lnTo>
                <a:cubicBezTo>
                  <a:pt x="13696" y="19128"/>
                  <a:pt x="14563" y="18831"/>
                  <a:pt x="15134" y="18260"/>
                </a:cubicBezTo>
                <a:lnTo>
                  <a:pt x="16845" y="19698"/>
                </a:lnTo>
                <a:lnTo>
                  <a:pt x="19699" y="16845"/>
                </a:lnTo>
                <a:lnTo>
                  <a:pt x="18261" y="15407"/>
                </a:lnTo>
                <a:cubicBezTo>
                  <a:pt x="18831" y="14563"/>
                  <a:pt x="19128" y="13695"/>
                  <a:pt x="19128" y="12851"/>
                </a:cubicBezTo>
                <a:lnTo>
                  <a:pt x="21410" y="12851"/>
                </a:lnTo>
                <a:lnTo>
                  <a:pt x="21410" y="8560"/>
                </a:lnTo>
                <a:lnTo>
                  <a:pt x="19128" y="8560"/>
                </a:lnTo>
                <a:cubicBezTo>
                  <a:pt x="19128" y="7715"/>
                  <a:pt x="18831" y="6848"/>
                  <a:pt x="18261" y="6277"/>
                </a:cubicBezTo>
                <a:lnTo>
                  <a:pt x="19699" y="4565"/>
                </a:lnTo>
                <a:lnTo>
                  <a:pt x="16845" y="1712"/>
                </a:lnTo>
                <a:lnTo>
                  <a:pt x="15134" y="3150"/>
                </a:lnTo>
                <a:cubicBezTo>
                  <a:pt x="14563" y="2580"/>
                  <a:pt x="13696" y="2283"/>
                  <a:pt x="12851" y="2009"/>
                </a:cubicBezTo>
                <a:lnTo>
                  <a:pt x="1255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2000"/>
              </a:schemeClr>
            </a:outerShdw>
            <a:reflection stA="4000" endPos="54000" dist="47625" dir="5400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996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ulti-Business Company Website by Slidesgo">
  <a:themeElements>
    <a:clrScheme name="Simple Light">
      <a:dk1>
        <a:srgbClr val="5352EE"/>
      </a:dk1>
      <a:lt1>
        <a:srgbClr val="F1F0FF"/>
      </a:lt1>
      <a:dk2>
        <a:srgbClr val="9EA6FF"/>
      </a:dk2>
      <a:lt2>
        <a:srgbClr val="7882F3"/>
      </a:lt2>
      <a:accent1>
        <a:srgbClr val="D2D6FF"/>
      </a:accent1>
      <a:accent2>
        <a:srgbClr val="A1C3FF"/>
      </a:accent2>
      <a:accent3>
        <a:srgbClr val="FFC3D0"/>
      </a:accent3>
      <a:accent4>
        <a:srgbClr val="81EEEB"/>
      </a:accent4>
      <a:accent5>
        <a:srgbClr val="3AE4DF"/>
      </a:accent5>
      <a:accent6>
        <a:srgbClr val="FFFFFF"/>
      </a:accent6>
      <a:hlink>
        <a:srgbClr val="F1F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2228</Words>
  <Application>Microsoft Office PowerPoint</Application>
  <PresentationFormat>On-screen Show (16:9)</PresentationFormat>
  <Paragraphs>170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Darker Grotesque Medium</vt:lpstr>
      <vt:lpstr>Roboto Condensed Light</vt:lpstr>
      <vt:lpstr>Arial</vt:lpstr>
      <vt:lpstr>Roboto</vt:lpstr>
      <vt:lpstr>PT Sans</vt:lpstr>
      <vt:lpstr>Arial</vt:lpstr>
      <vt:lpstr>DM Sans</vt:lpstr>
      <vt:lpstr>Times New Roman</vt:lpstr>
      <vt:lpstr>-apple-system</vt:lpstr>
      <vt:lpstr>Montserrat</vt:lpstr>
      <vt:lpstr>Darker Grotesque</vt:lpstr>
      <vt:lpstr>Ubuntu</vt:lpstr>
      <vt:lpstr>Multi-Business Company Website by Slidesgo</vt:lpstr>
      <vt:lpstr>PENGEMBANGAN SISTEM INFORMASI  WEDDING ORGANIZER MAHESWARI ENTERPRISE MENGGUNAKAN METODE AGILE SCRUM</vt:lpstr>
      <vt:lpstr>Sistem?</vt:lpstr>
      <vt:lpstr>Maheswari Enterprise</vt:lpstr>
      <vt:lpstr>Latar Belakang</vt:lpstr>
      <vt:lpstr>Latar Belakang</vt:lpstr>
      <vt:lpstr>PowerPoint Presentation</vt:lpstr>
      <vt:lpstr>Rumusan Masalah</vt:lpstr>
      <vt:lpstr>Batasan Masalah</vt:lpstr>
      <vt:lpstr>Batasan Masalah</vt:lpstr>
      <vt:lpstr>Tujuan dan Manfaat</vt:lpstr>
      <vt:lpstr>Metode Penelitian</vt:lpstr>
      <vt:lpstr>Metode Penelitian</vt:lpstr>
      <vt:lpstr>Metode Penelitian</vt:lpstr>
      <vt:lpstr>Metode Penelitian</vt:lpstr>
      <vt:lpstr>Metode Penelitian</vt:lpstr>
      <vt:lpstr>Metode Penelitian</vt:lpstr>
      <vt:lpstr>Metode Penelitian</vt:lpstr>
      <vt:lpstr>Terimakasih..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PENGEMBANGAN SISTEM INFORMASI  WEDDING ORGANIZER MAHESWARI ENTERPRISE MENGGUNAKAN METODE AGILE SCRUM</dc:title>
  <dc:creator>Rnurfalah</dc:creator>
  <cp:lastModifiedBy>Rifa Nurfalah</cp:lastModifiedBy>
  <cp:revision>10</cp:revision>
  <dcterms:modified xsi:type="dcterms:W3CDTF">2023-06-05T14:54:29Z</dcterms:modified>
</cp:coreProperties>
</file>